
<file path=[Content_Types].xml><?xml version="1.0" encoding="utf-8"?>
<Types xmlns="http://schemas.openxmlformats.org/package/2006/content-types">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47"/>
  </p:notesMasterIdLst>
  <p:handoutMasterIdLst>
    <p:handoutMasterId r:id="rId48"/>
  </p:handoutMasterIdLst>
  <p:sldIdLst>
    <p:sldId id="1977" r:id="rId2"/>
    <p:sldId id="2017" r:id="rId3"/>
    <p:sldId id="2019" r:id="rId4"/>
    <p:sldId id="2330" r:id="rId5"/>
    <p:sldId id="1665" r:id="rId6"/>
    <p:sldId id="2156" r:id="rId7"/>
    <p:sldId id="1664" r:id="rId8"/>
    <p:sldId id="2143" r:id="rId9"/>
    <p:sldId id="2184" r:id="rId10"/>
    <p:sldId id="2185" r:id="rId11"/>
    <p:sldId id="2197" r:id="rId12"/>
    <p:sldId id="2247" r:id="rId13"/>
    <p:sldId id="2273" r:id="rId14"/>
    <p:sldId id="2300" r:id="rId15"/>
    <p:sldId id="2301" r:id="rId16"/>
    <p:sldId id="2302" r:id="rId17"/>
    <p:sldId id="2303" r:id="rId18"/>
    <p:sldId id="2337" r:id="rId19"/>
    <p:sldId id="2368" r:id="rId20"/>
    <p:sldId id="2335" r:id="rId21"/>
    <p:sldId id="2351" r:id="rId22"/>
    <p:sldId id="2352" r:id="rId23"/>
    <p:sldId id="2353" r:id="rId24"/>
    <p:sldId id="2354" r:id="rId25"/>
    <p:sldId id="2340" r:id="rId26"/>
    <p:sldId id="2343" r:id="rId27"/>
    <p:sldId id="2365" r:id="rId28"/>
    <p:sldId id="2364" r:id="rId29"/>
    <p:sldId id="2345" r:id="rId30"/>
    <p:sldId id="2363" r:id="rId31"/>
    <p:sldId id="2355" r:id="rId32"/>
    <p:sldId id="2356" r:id="rId33"/>
    <p:sldId id="2357" r:id="rId34"/>
    <p:sldId id="2358" r:id="rId35"/>
    <p:sldId id="2359" r:id="rId36"/>
    <p:sldId id="2344" r:id="rId37"/>
    <p:sldId id="2346" r:id="rId38"/>
    <p:sldId id="2361" r:id="rId39"/>
    <p:sldId id="2360" r:id="rId40"/>
    <p:sldId id="2362" r:id="rId41"/>
    <p:sldId id="2348" r:id="rId42"/>
    <p:sldId id="2349" r:id="rId43"/>
    <p:sldId id="2347" r:id="rId44"/>
    <p:sldId id="2366" r:id="rId45"/>
    <p:sldId id="2367" r:id="rId46"/>
  </p:sldIdLst>
  <p:sldSz cx="9144000" cy="6858000" type="screen4x3"/>
  <p:notesSz cx="7102475" cy="9388475"/>
  <p:kinsoku lang="ja-JP" invalStChars="、。，．・：；？！゛゜ヽヾゝゞ々ー’”）〕］｝〉》」』】°‰′″℃￠％ぁぃぅぇぉっゃゅょゎァィゥェォッャュョヮヵヶ!%),.:;?]}｡｣､･ｧｨｩｪｫｬｭｮｯｰﾞﾟ" invalEndChars="‘“（〔［｛〈《「『【￥＄$([\{｢￡"/>
  <p:defaultTextStyle>
    <a:defPPr>
      <a:defRPr lang="en-US"/>
    </a:defPPr>
    <a:lvl1pPr algn="l" rtl="0" eaLnBrk="0" fontAlgn="base" hangingPunct="0">
      <a:spcBef>
        <a:spcPct val="0"/>
      </a:spcBef>
      <a:spcAft>
        <a:spcPct val="0"/>
      </a:spcAft>
      <a:defRPr kern="1200">
        <a:solidFill>
          <a:schemeClr val="tx1"/>
        </a:solidFill>
        <a:latin typeface="Verdana" pitchFamily="34" charset="0"/>
        <a:ea typeface="+mn-ea"/>
        <a:cs typeface="+mn-cs"/>
      </a:defRPr>
    </a:lvl1pPr>
    <a:lvl2pPr marL="457200" algn="l" rtl="0" eaLnBrk="0" fontAlgn="base" hangingPunct="0">
      <a:spcBef>
        <a:spcPct val="0"/>
      </a:spcBef>
      <a:spcAft>
        <a:spcPct val="0"/>
      </a:spcAft>
      <a:defRPr kern="1200">
        <a:solidFill>
          <a:schemeClr val="tx1"/>
        </a:solidFill>
        <a:latin typeface="Verdana" pitchFamily="34" charset="0"/>
        <a:ea typeface="+mn-ea"/>
        <a:cs typeface="+mn-cs"/>
      </a:defRPr>
    </a:lvl2pPr>
    <a:lvl3pPr marL="914400" algn="l" rtl="0" eaLnBrk="0" fontAlgn="base" hangingPunct="0">
      <a:spcBef>
        <a:spcPct val="0"/>
      </a:spcBef>
      <a:spcAft>
        <a:spcPct val="0"/>
      </a:spcAft>
      <a:defRPr kern="1200">
        <a:solidFill>
          <a:schemeClr val="tx1"/>
        </a:solidFill>
        <a:latin typeface="Verdana" pitchFamily="34" charset="0"/>
        <a:ea typeface="+mn-ea"/>
        <a:cs typeface="+mn-cs"/>
      </a:defRPr>
    </a:lvl3pPr>
    <a:lvl4pPr marL="1371600" algn="l" rtl="0" eaLnBrk="0" fontAlgn="base" hangingPunct="0">
      <a:spcBef>
        <a:spcPct val="0"/>
      </a:spcBef>
      <a:spcAft>
        <a:spcPct val="0"/>
      </a:spcAft>
      <a:defRPr kern="1200">
        <a:solidFill>
          <a:schemeClr val="tx1"/>
        </a:solidFill>
        <a:latin typeface="Verdana" pitchFamily="34" charset="0"/>
        <a:ea typeface="+mn-ea"/>
        <a:cs typeface="+mn-cs"/>
      </a:defRPr>
    </a:lvl4pPr>
    <a:lvl5pPr marL="1828800" algn="l" rtl="0" eaLnBrk="0" fontAlgn="base" hangingPunct="0">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3333FF"/>
    <a:srgbClr val="008000"/>
    <a:srgbClr val="006600"/>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78" autoAdjust="0"/>
    <p:restoredTop sz="99828" autoAdjust="0"/>
  </p:normalViewPr>
  <p:slideViewPr>
    <p:cSldViewPr>
      <p:cViewPr varScale="1">
        <p:scale>
          <a:sx n="76" d="100"/>
          <a:sy n="76" d="100"/>
        </p:scale>
        <p:origin x="1248" y="294"/>
      </p:cViewPr>
      <p:guideLst>
        <p:guide orient="horz" pos="2160"/>
        <p:guide pos="2880"/>
      </p:guideLst>
    </p:cSldViewPr>
  </p:slideViewPr>
  <p:notesTextViewPr>
    <p:cViewPr>
      <p:scale>
        <a:sx n="3" d="2"/>
        <a:sy n="3" d="2"/>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99029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body" sz="quarter" idx="3"/>
          </p:nvPr>
        </p:nvSpPr>
        <p:spPr bwMode="auto">
          <a:xfrm>
            <a:off x="946150" y="4459288"/>
            <a:ext cx="5210175" cy="4224337"/>
          </a:xfrm>
          <a:prstGeom prst="rect">
            <a:avLst/>
          </a:prstGeom>
          <a:noFill/>
          <a:ln w="9525">
            <a:noFill/>
            <a:miter lim="800000"/>
            <a:headEnd/>
            <a:tailEnd/>
          </a:ln>
          <a:effectLst/>
        </p:spPr>
        <p:txBody>
          <a:bodyPr vert="horz" wrap="square" lIns="92370" tIns="45375" rIns="92370" bIns="45375" numCol="1" anchor="t" anchorCtr="0" compatLnSpc="1">
            <a:prstTxWarp prst="textNoShape">
              <a:avLst/>
            </a:prstTxWarp>
          </a:bodyPr>
          <a:lstStyle/>
          <a:p>
            <a:pPr lvl="0"/>
            <a:r>
              <a:rPr lang="en-US" noProof="0"/>
              <a:t>Click to edit Master notes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4339" name="Rectangle 3"/>
          <p:cNvSpPr>
            <a:spLocks noGrp="1" noRot="1" noChangeAspect="1" noChangeArrowheads="1" noTextEdit="1"/>
          </p:cNvSpPr>
          <p:nvPr>
            <p:ph type="sldImg" idx="2"/>
          </p:nvPr>
        </p:nvSpPr>
        <p:spPr bwMode="auto">
          <a:xfrm>
            <a:off x="1217613" y="709613"/>
            <a:ext cx="4676775" cy="350837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341309807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Rot="1" noChangeAspect="1" noChangeArrowheads="1" noTextEdit="1"/>
          </p:cNvSpPr>
          <p:nvPr>
            <p:ph type="sldImg"/>
          </p:nvPr>
        </p:nvSpPr>
        <p:spPr>
          <a:xfrm>
            <a:off x="1217613" y="709613"/>
            <a:ext cx="4676775" cy="3508375"/>
          </a:xfrm>
          <a:ln cap="flat"/>
        </p:spPr>
      </p:sp>
      <p:sp>
        <p:nvSpPr>
          <p:cNvPr id="153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1217613" y="709613"/>
            <a:ext cx="4676775" cy="3508375"/>
          </a:xfrm>
          <a:ln cap="flat"/>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a:p>
            <a:endParaRPr lang="en-US" altLang="en-US"/>
          </a:p>
          <a:p>
            <a:endParaRPr lang="en-US" altLang="en-US"/>
          </a:p>
          <a:p>
            <a:pPr>
              <a:buFontTx/>
              <a:buChar char="•"/>
            </a:pPr>
            <a:r>
              <a:rPr lang="en-US" altLang="en-US" sz="1400" b="1"/>
              <a:t>The baseball diamond is used to represent the growth and progress as it relates to the Christian Life and Service Seminars.</a:t>
            </a:r>
          </a:p>
          <a:p>
            <a:endParaRPr lang="en-US" altLang="en-US" sz="1400" b="1"/>
          </a:p>
          <a:p>
            <a:pPr>
              <a:buFontTx/>
              <a:buChar char="•"/>
            </a:pPr>
            <a:r>
              <a:rPr lang="en-US" altLang="en-US" sz="1400" b="1"/>
              <a:t>Today’s Agenda/Housekeeping</a:t>
            </a:r>
          </a:p>
        </p:txBody>
      </p:sp>
    </p:spTree>
    <p:extLst>
      <p:ext uri="{BB962C8B-B14F-4D97-AF65-F5344CB8AC3E}">
        <p14:creationId xmlns:p14="http://schemas.microsoft.com/office/powerpoint/2010/main" val="34116839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1217613" y="709613"/>
            <a:ext cx="4676775" cy="3508375"/>
          </a:xfrm>
          <a:ln cap="flat"/>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a:p>
            <a:endParaRPr lang="en-US" altLang="en-US"/>
          </a:p>
          <a:p>
            <a:endParaRPr lang="en-US" altLang="en-US"/>
          </a:p>
          <a:p>
            <a:pPr>
              <a:buFontTx/>
              <a:buChar char="•"/>
            </a:pPr>
            <a:r>
              <a:rPr lang="en-US" altLang="en-US" sz="1400" b="1"/>
              <a:t>The baseball diamond is used to represent the growth and progress as it relates to the Christian Life and Service Seminars.</a:t>
            </a:r>
          </a:p>
          <a:p>
            <a:endParaRPr lang="en-US" altLang="en-US" sz="1400" b="1"/>
          </a:p>
          <a:p>
            <a:pPr>
              <a:buFontTx/>
              <a:buChar char="•"/>
            </a:pPr>
            <a:r>
              <a:rPr lang="en-US" altLang="en-US" sz="1400" b="1"/>
              <a:t>Today’s Agenda/Housekeeping</a:t>
            </a:r>
          </a:p>
        </p:txBody>
      </p:sp>
    </p:spTree>
    <p:extLst>
      <p:ext uri="{BB962C8B-B14F-4D97-AF65-F5344CB8AC3E}">
        <p14:creationId xmlns:p14="http://schemas.microsoft.com/office/powerpoint/2010/main" val="24322140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1217613" y="709613"/>
            <a:ext cx="4676775" cy="3508375"/>
          </a:xfrm>
          <a:ln cap="flat"/>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a:p>
            <a:endParaRPr lang="en-US" altLang="en-US"/>
          </a:p>
          <a:p>
            <a:endParaRPr lang="en-US" altLang="en-US"/>
          </a:p>
          <a:p>
            <a:pPr>
              <a:buFontTx/>
              <a:buChar char="•"/>
            </a:pPr>
            <a:r>
              <a:rPr lang="en-US" altLang="en-US" sz="1400" b="1"/>
              <a:t>The baseball diamond is used to represent the growth and progress as it relates to the Christian Life and Service Seminars.</a:t>
            </a:r>
          </a:p>
          <a:p>
            <a:endParaRPr lang="en-US" altLang="en-US" sz="1400" b="1"/>
          </a:p>
          <a:p>
            <a:pPr>
              <a:buFontTx/>
              <a:buChar char="•"/>
            </a:pPr>
            <a:r>
              <a:rPr lang="en-US" altLang="en-US" sz="1400" b="1"/>
              <a:t>Today’s Agenda/Housekeeping</a:t>
            </a:r>
          </a:p>
        </p:txBody>
      </p:sp>
    </p:spTree>
    <p:extLst>
      <p:ext uri="{BB962C8B-B14F-4D97-AF65-F5344CB8AC3E}">
        <p14:creationId xmlns:p14="http://schemas.microsoft.com/office/powerpoint/2010/main" val="25607333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1217613" y="709613"/>
            <a:ext cx="4676775" cy="3508375"/>
          </a:xfrm>
          <a:ln cap="flat"/>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a:p>
            <a:endParaRPr lang="en-US" altLang="en-US"/>
          </a:p>
          <a:p>
            <a:endParaRPr lang="en-US" altLang="en-US"/>
          </a:p>
          <a:p>
            <a:pPr>
              <a:buFontTx/>
              <a:buChar char="•"/>
            </a:pPr>
            <a:r>
              <a:rPr lang="en-US" altLang="en-US" sz="1400" b="1"/>
              <a:t>The baseball diamond is used to represent the growth and progress as it relates to the Christian Life and Service Seminars.</a:t>
            </a:r>
          </a:p>
          <a:p>
            <a:endParaRPr lang="en-US" altLang="en-US" sz="1400" b="1"/>
          </a:p>
          <a:p>
            <a:pPr>
              <a:buFontTx/>
              <a:buChar char="•"/>
            </a:pPr>
            <a:r>
              <a:rPr lang="en-US" altLang="en-US" sz="1400" b="1"/>
              <a:t>Today’s Agenda/Housekeeping</a:t>
            </a:r>
          </a:p>
        </p:txBody>
      </p:sp>
    </p:spTree>
    <p:extLst>
      <p:ext uri="{BB962C8B-B14F-4D97-AF65-F5344CB8AC3E}">
        <p14:creationId xmlns:p14="http://schemas.microsoft.com/office/powerpoint/2010/main" val="35042569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1217613" y="709613"/>
            <a:ext cx="4676775" cy="3508375"/>
          </a:xfrm>
          <a:ln cap="flat"/>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a:p>
            <a:endParaRPr lang="en-US" altLang="en-US"/>
          </a:p>
          <a:p>
            <a:endParaRPr lang="en-US" altLang="en-US"/>
          </a:p>
          <a:p>
            <a:pPr>
              <a:buFontTx/>
              <a:buChar char="•"/>
            </a:pPr>
            <a:r>
              <a:rPr lang="en-US" altLang="en-US" sz="1400" b="1"/>
              <a:t>The baseball diamond is used to represent the growth and progress as it relates to the Christian Life and Service Seminars.</a:t>
            </a:r>
          </a:p>
          <a:p>
            <a:endParaRPr lang="en-US" altLang="en-US" sz="1400" b="1"/>
          </a:p>
          <a:p>
            <a:pPr>
              <a:buFontTx/>
              <a:buChar char="•"/>
            </a:pPr>
            <a:r>
              <a:rPr lang="en-US" altLang="en-US" sz="1400" b="1"/>
              <a:t>Today’s Agenda/Housekeeping</a:t>
            </a:r>
          </a:p>
        </p:txBody>
      </p:sp>
    </p:spTree>
    <p:extLst>
      <p:ext uri="{BB962C8B-B14F-4D97-AF65-F5344CB8AC3E}">
        <p14:creationId xmlns:p14="http://schemas.microsoft.com/office/powerpoint/2010/main" val="35866097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1217613" y="709613"/>
            <a:ext cx="4676775" cy="3508375"/>
          </a:xfrm>
          <a:ln cap="flat"/>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a:p>
            <a:endParaRPr lang="en-US" altLang="en-US"/>
          </a:p>
          <a:p>
            <a:endParaRPr lang="en-US" altLang="en-US"/>
          </a:p>
          <a:p>
            <a:pPr>
              <a:buFontTx/>
              <a:buChar char="•"/>
            </a:pPr>
            <a:r>
              <a:rPr lang="en-US" altLang="en-US" sz="1400" b="1"/>
              <a:t>The baseball diamond is used to represent the growth and progress as it relates to the Christian Life and Service Seminars.</a:t>
            </a:r>
          </a:p>
          <a:p>
            <a:endParaRPr lang="en-US" altLang="en-US" sz="1400" b="1"/>
          </a:p>
          <a:p>
            <a:pPr>
              <a:buFontTx/>
              <a:buChar char="•"/>
            </a:pPr>
            <a:r>
              <a:rPr lang="en-US" altLang="en-US" sz="1400" b="1"/>
              <a:t>Today’s Agenda/Housekeeping</a:t>
            </a:r>
          </a:p>
        </p:txBody>
      </p:sp>
    </p:spTree>
    <p:extLst>
      <p:ext uri="{BB962C8B-B14F-4D97-AF65-F5344CB8AC3E}">
        <p14:creationId xmlns:p14="http://schemas.microsoft.com/office/powerpoint/2010/main" val="2890274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1217613" y="709613"/>
            <a:ext cx="4676775" cy="3508375"/>
          </a:xfrm>
          <a:ln cap="flat"/>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a:p>
            <a:endParaRPr lang="en-US" altLang="en-US"/>
          </a:p>
          <a:p>
            <a:endParaRPr lang="en-US" altLang="en-US"/>
          </a:p>
          <a:p>
            <a:pPr>
              <a:buFontTx/>
              <a:buChar char="•"/>
            </a:pPr>
            <a:r>
              <a:rPr lang="en-US" altLang="en-US" sz="1400" b="1"/>
              <a:t>The baseball diamond is used to represent the growth and progress as it relates to the Christian Life and Service Seminars.</a:t>
            </a:r>
          </a:p>
          <a:p>
            <a:endParaRPr lang="en-US" altLang="en-US" sz="1400" b="1"/>
          </a:p>
          <a:p>
            <a:pPr>
              <a:buFontTx/>
              <a:buChar char="•"/>
            </a:pPr>
            <a:r>
              <a:rPr lang="en-US" altLang="en-US" sz="1400" b="1"/>
              <a:t>Today’s Agenda/Housekeeping</a:t>
            </a:r>
          </a:p>
        </p:txBody>
      </p:sp>
    </p:spTree>
    <p:extLst>
      <p:ext uri="{BB962C8B-B14F-4D97-AF65-F5344CB8AC3E}">
        <p14:creationId xmlns:p14="http://schemas.microsoft.com/office/powerpoint/2010/main" val="24573083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1217613" y="709613"/>
            <a:ext cx="4676775" cy="3508375"/>
          </a:xfrm>
          <a:ln cap="flat"/>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a:p>
            <a:endParaRPr lang="en-US" altLang="en-US"/>
          </a:p>
          <a:p>
            <a:endParaRPr lang="en-US" altLang="en-US"/>
          </a:p>
          <a:p>
            <a:pPr>
              <a:buFontTx/>
              <a:buChar char="•"/>
            </a:pPr>
            <a:r>
              <a:rPr lang="en-US" altLang="en-US" sz="1400" b="1"/>
              <a:t>The baseball diamond is used to represent the growth and progress as it relates to the Christian Life and Service Seminars.</a:t>
            </a:r>
          </a:p>
          <a:p>
            <a:endParaRPr lang="en-US" altLang="en-US" sz="1400" b="1"/>
          </a:p>
          <a:p>
            <a:pPr>
              <a:buFontTx/>
              <a:buChar char="•"/>
            </a:pPr>
            <a:r>
              <a:rPr lang="en-US" altLang="en-US" sz="1400" b="1"/>
              <a:t>Today’s Agenda/Housekeeping</a:t>
            </a:r>
          </a:p>
        </p:txBody>
      </p:sp>
    </p:spTree>
    <p:extLst>
      <p:ext uri="{BB962C8B-B14F-4D97-AF65-F5344CB8AC3E}">
        <p14:creationId xmlns:p14="http://schemas.microsoft.com/office/powerpoint/2010/main" val="8579543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1217613" y="709613"/>
            <a:ext cx="4676775" cy="3508375"/>
          </a:xfrm>
          <a:ln cap="flat"/>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a:p>
            <a:endParaRPr lang="en-US" altLang="en-US"/>
          </a:p>
          <a:p>
            <a:endParaRPr lang="en-US" altLang="en-US"/>
          </a:p>
          <a:p>
            <a:pPr>
              <a:buFontTx/>
              <a:buChar char="•"/>
            </a:pPr>
            <a:r>
              <a:rPr lang="en-US" altLang="en-US" sz="1400" b="1"/>
              <a:t>The baseball diamond is used to represent the growth and progress as it relates to the Christian Life and Service Seminars.</a:t>
            </a:r>
          </a:p>
          <a:p>
            <a:endParaRPr lang="en-US" altLang="en-US" sz="1400" b="1"/>
          </a:p>
          <a:p>
            <a:pPr>
              <a:buFontTx/>
              <a:buChar char="•"/>
            </a:pPr>
            <a:r>
              <a:rPr lang="en-US" altLang="en-US" sz="1400" b="1"/>
              <a:t>Today’s Agenda/Housekeeping</a:t>
            </a:r>
          </a:p>
        </p:txBody>
      </p:sp>
    </p:spTree>
    <p:extLst>
      <p:ext uri="{BB962C8B-B14F-4D97-AF65-F5344CB8AC3E}">
        <p14:creationId xmlns:p14="http://schemas.microsoft.com/office/powerpoint/2010/main" val="5213054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1217613" y="709613"/>
            <a:ext cx="4676775" cy="3508375"/>
          </a:xfrm>
          <a:ln cap="flat"/>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a:p>
            <a:endParaRPr lang="en-US" altLang="en-US"/>
          </a:p>
          <a:p>
            <a:endParaRPr lang="en-US" altLang="en-US"/>
          </a:p>
          <a:p>
            <a:pPr>
              <a:buFontTx/>
              <a:buChar char="•"/>
            </a:pPr>
            <a:r>
              <a:rPr lang="en-US" altLang="en-US" sz="1400" b="1"/>
              <a:t>The baseball diamond is used to represent the growth and progress as it relates to the Christian Life and Service Seminars.</a:t>
            </a:r>
          </a:p>
          <a:p>
            <a:endParaRPr lang="en-US" altLang="en-US" sz="1400" b="1"/>
          </a:p>
          <a:p>
            <a:pPr>
              <a:buFontTx/>
              <a:buChar char="•"/>
            </a:pPr>
            <a:r>
              <a:rPr lang="en-US" altLang="en-US" sz="1400" b="1"/>
              <a:t>Today’s Agenda/Housekeeping</a:t>
            </a:r>
          </a:p>
        </p:txBody>
      </p:sp>
    </p:spTree>
    <p:extLst>
      <p:ext uri="{BB962C8B-B14F-4D97-AF65-F5344CB8AC3E}">
        <p14:creationId xmlns:p14="http://schemas.microsoft.com/office/powerpoint/2010/main" val="23099022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1217613" y="709613"/>
            <a:ext cx="4676775" cy="3508375"/>
          </a:xfrm>
          <a:ln cap="flat"/>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a:p>
            <a:endParaRPr lang="en-US" altLang="en-US"/>
          </a:p>
          <a:p>
            <a:endParaRPr lang="en-US" altLang="en-US"/>
          </a:p>
          <a:p>
            <a:pPr>
              <a:buFontTx/>
              <a:buChar char="•"/>
            </a:pPr>
            <a:r>
              <a:rPr lang="en-US" altLang="en-US" sz="1400" b="1"/>
              <a:t>The baseball diamond is used to represent the growth and progress as it relates to the Christian Life and Service Seminars.</a:t>
            </a:r>
          </a:p>
          <a:p>
            <a:endParaRPr lang="en-US" altLang="en-US" sz="1400" b="1"/>
          </a:p>
          <a:p>
            <a:pPr>
              <a:buFontTx/>
              <a:buChar char="•"/>
            </a:pPr>
            <a:r>
              <a:rPr lang="en-US" altLang="en-US" sz="1400" b="1"/>
              <a:t>Today’s Agenda/Housekeeping</a:t>
            </a:r>
          </a:p>
        </p:txBody>
      </p:sp>
    </p:spTree>
    <p:extLst>
      <p:ext uri="{BB962C8B-B14F-4D97-AF65-F5344CB8AC3E}">
        <p14:creationId xmlns:p14="http://schemas.microsoft.com/office/powerpoint/2010/main" val="1229258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1217613" y="709613"/>
            <a:ext cx="4676775" cy="3508375"/>
          </a:xfrm>
          <a:ln cap="flat"/>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a:p>
            <a:endParaRPr lang="en-US" altLang="en-US"/>
          </a:p>
          <a:p>
            <a:endParaRPr lang="en-US" altLang="en-US"/>
          </a:p>
          <a:p>
            <a:pPr>
              <a:buFontTx/>
              <a:buChar char="•"/>
            </a:pPr>
            <a:r>
              <a:rPr lang="en-US" altLang="en-US" sz="1400" b="1"/>
              <a:t>The baseball diamond is used to represent the growth and progress as it relates to the Christian Life and Service Seminars.</a:t>
            </a:r>
          </a:p>
          <a:p>
            <a:endParaRPr lang="en-US" altLang="en-US" sz="1400" b="1"/>
          </a:p>
          <a:p>
            <a:pPr>
              <a:buFontTx/>
              <a:buChar char="•"/>
            </a:pPr>
            <a:r>
              <a:rPr lang="en-US" altLang="en-US" sz="1400" b="1"/>
              <a:t>Today’s Agenda/Housekeeping</a:t>
            </a:r>
          </a:p>
        </p:txBody>
      </p:sp>
    </p:spTree>
    <p:extLst>
      <p:ext uri="{BB962C8B-B14F-4D97-AF65-F5344CB8AC3E}">
        <p14:creationId xmlns:p14="http://schemas.microsoft.com/office/powerpoint/2010/main" val="39658878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1217613" y="709613"/>
            <a:ext cx="4676775" cy="3508375"/>
          </a:xfrm>
          <a:ln cap="flat"/>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a:p>
            <a:endParaRPr lang="en-US" altLang="en-US"/>
          </a:p>
          <a:p>
            <a:endParaRPr lang="en-US" altLang="en-US"/>
          </a:p>
          <a:p>
            <a:pPr>
              <a:buFontTx/>
              <a:buChar char="•"/>
            </a:pPr>
            <a:r>
              <a:rPr lang="en-US" altLang="en-US" sz="1400" b="1"/>
              <a:t>The baseball diamond is used to represent the growth and progress as it relates to the Christian Life and Service Seminars.</a:t>
            </a:r>
          </a:p>
          <a:p>
            <a:endParaRPr lang="en-US" altLang="en-US" sz="1400" b="1"/>
          </a:p>
          <a:p>
            <a:pPr>
              <a:buFontTx/>
              <a:buChar char="•"/>
            </a:pPr>
            <a:r>
              <a:rPr lang="en-US" altLang="en-US" sz="1400" b="1"/>
              <a:t>Today’s Agenda/Housekeeping</a:t>
            </a:r>
          </a:p>
        </p:txBody>
      </p:sp>
    </p:spTree>
    <p:extLst>
      <p:ext uri="{BB962C8B-B14F-4D97-AF65-F5344CB8AC3E}">
        <p14:creationId xmlns:p14="http://schemas.microsoft.com/office/powerpoint/2010/main" val="38477646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1217613" y="709613"/>
            <a:ext cx="4676775" cy="3508375"/>
          </a:xfrm>
          <a:ln cap="flat"/>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a:p>
            <a:endParaRPr lang="en-US" altLang="en-US"/>
          </a:p>
          <a:p>
            <a:endParaRPr lang="en-US" altLang="en-US"/>
          </a:p>
          <a:p>
            <a:pPr>
              <a:buFontTx/>
              <a:buChar char="•"/>
            </a:pPr>
            <a:r>
              <a:rPr lang="en-US" altLang="en-US" sz="1400" b="1"/>
              <a:t>The baseball diamond is used to represent the growth and progress as it relates to the Christian Life and Service Seminars.</a:t>
            </a:r>
          </a:p>
          <a:p>
            <a:endParaRPr lang="en-US" altLang="en-US" sz="1400" b="1"/>
          </a:p>
          <a:p>
            <a:pPr>
              <a:buFontTx/>
              <a:buChar char="•"/>
            </a:pPr>
            <a:r>
              <a:rPr lang="en-US" altLang="en-US" sz="1400" b="1"/>
              <a:t>Today’s Agenda/Housekeeping</a:t>
            </a:r>
          </a:p>
        </p:txBody>
      </p:sp>
    </p:spTree>
    <p:extLst>
      <p:ext uri="{BB962C8B-B14F-4D97-AF65-F5344CB8AC3E}">
        <p14:creationId xmlns:p14="http://schemas.microsoft.com/office/powerpoint/2010/main" val="42711175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1217613" y="709613"/>
            <a:ext cx="4676775" cy="3508375"/>
          </a:xfrm>
          <a:ln cap="flat"/>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a:p>
            <a:endParaRPr lang="en-US" altLang="en-US"/>
          </a:p>
          <a:p>
            <a:endParaRPr lang="en-US" altLang="en-US"/>
          </a:p>
          <a:p>
            <a:pPr>
              <a:buFontTx/>
              <a:buChar char="•"/>
            </a:pPr>
            <a:r>
              <a:rPr lang="en-US" altLang="en-US" sz="1400" b="1"/>
              <a:t>The baseball diamond is used to represent the growth and progress as it relates to the Christian Life and Service Seminars.</a:t>
            </a:r>
          </a:p>
          <a:p>
            <a:endParaRPr lang="en-US" altLang="en-US" sz="1400" b="1"/>
          </a:p>
          <a:p>
            <a:pPr>
              <a:buFontTx/>
              <a:buChar char="•"/>
            </a:pPr>
            <a:r>
              <a:rPr lang="en-US" altLang="en-US" sz="1400" b="1"/>
              <a:t>Today’s Agenda/Housekeeping</a:t>
            </a:r>
          </a:p>
        </p:txBody>
      </p:sp>
    </p:spTree>
    <p:extLst>
      <p:ext uri="{BB962C8B-B14F-4D97-AF65-F5344CB8AC3E}">
        <p14:creationId xmlns:p14="http://schemas.microsoft.com/office/powerpoint/2010/main" val="31402068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1217613" y="709613"/>
            <a:ext cx="4676775" cy="3508375"/>
          </a:xfrm>
          <a:ln cap="flat"/>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a:p>
            <a:endParaRPr lang="en-US" altLang="en-US"/>
          </a:p>
          <a:p>
            <a:endParaRPr lang="en-US" altLang="en-US"/>
          </a:p>
          <a:p>
            <a:pPr>
              <a:buFontTx/>
              <a:buChar char="•"/>
            </a:pPr>
            <a:r>
              <a:rPr lang="en-US" altLang="en-US" sz="1400" b="1"/>
              <a:t>The baseball diamond is used to represent the growth and progress as it relates to the Christian Life and Service Seminars.</a:t>
            </a:r>
          </a:p>
          <a:p>
            <a:endParaRPr lang="en-US" altLang="en-US" sz="1400" b="1"/>
          </a:p>
          <a:p>
            <a:pPr>
              <a:buFontTx/>
              <a:buChar char="•"/>
            </a:pPr>
            <a:r>
              <a:rPr lang="en-US" altLang="en-US" sz="1400" b="1"/>
              <a:t>Today’s Agenda/Housekeeping</a:t>
            </a:r>
          </a:p>
        </p:txBody>
      </p:sp>
    </p:spTree>
    <p:extLst>
      <p:ext uri="{BB962C8B-B14F-4D97-AF65-F5344CB8AC3E}">
        <p14:creationId xmlns:p14="http://schemas.microsoft.com/office/powerpoint/2010/main" val="307129735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1217613" y="709613"/>
            <a:ext cx="4676775" cy="3508375"/>
          </a:xfrm>
          <a:ln cap="flat"/>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a:p>
            <a:endParaRPr lang="en-US" altLang="en-US" dirty="0"/>
          </a:p>
          <a:p>
            <a:endParaRPr lang="en-US" altLang="en-US" dirty="0"/>
          </a:p>
          <a:p>
            <a:pPr>
              <a:buFontTx/>
              <a:buChar char="•"/>
            </a:pPr>
            <a:r>
              <a:rPr lang="en-US" altLang="en-US" sz="1400" b="1" dirty="0"/>
              <a:t>The baseball diamond is used to represent the growth and progress as it relates to the Christian Life and Service Seminars.</a:t>
            </a:r>
          </a:p>
          <a:p>
            <a:endParaRPr lang="en-US" altLang="en-US" sz="1400" b="1" dirty="0"/>
          </a:p>
          <a:p>
            <a:pPr>
              <a:buFontTx/>
              <a:buChar char="•"/>
            </a:pPr>
            <a:r>
              <a:rPr lang="en-US" altLang="en-US" sz="1400" b="1" dirty="0"/>
              <a:t>Today’s Agenda/Housekeeping</a:t>
            </a:r>
          </a:p>
        </p:txBody>
      </p:sp>
    </p:spTree>
    <p:extLst>
      <p:ext uri="{BB962C8B-B14F-4D97-AF65-F5344CB8AC3E}">
        <p14:creationId xmlns:p14="http://schemas.microsoft.com/office/powerpoint/2010/main" val="70626163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1217613" y="709613"/>
            <a:ext cx="4676775" cy="3508375"/>
          </a:xfrm>
          <a:ln cap="flat"/>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a:p>
            <a:endParaRPr lang="en-US" altLang="en-US"/>
          </a:p>
          <a:p>
            <a:endParaRPr lang="en-US" altLang="en-US"/>
          </a:p>
          <a:p>
            <a:pPr>
              <a:buFontTx/>
              <a:buChar char="•"/>
            </a:pPr>
            <a:r>
              <a:rPr lang="en-US" altLang="en-US" sz="1400" b="1"/>
              <a:t>The baseball diamond is used to represent the growth and progress as it relates to the Christian Life and Service Seminars.</a:t>
            </a:r>
          </a:p>
          <a:p>
            <a:endParaRPr lang="en-US" altLang="en-US" sz="1400" b="1"/>
          </a:p>
          <a:p>
            <a:pPr>
              <a:buFontTx/>
              <a:buChar char="•"/>
            </a:pPr>
            <a:r>
              <a:rPr lang="en-US" altLang="en-US" sz="1400" b="1"/>
              <a:t>Today’s Agenda/Housekeeping</a:t>
            </a:r>
          </a:p>
        </p:txBody>
      </p:sp>
    </p:spTree>
    <p:extLst>
      <p:ext uri="{BB962C8B-B14F-4D97-AF65-F5344CB8AC3E}">
        <p14:creationId xmlns:p14="http://schemas.microsoft.com/office/powerpoint/2010/main" val="18349822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1217613" y="709613"/>
            <a:ext cx="4676775" cy="3508375"/>
          </a:xfrm>
          <a:ln cap="flat"/>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a:p>
            <a:endParaRPr lang="en-US" altLang="en-US"/>
          </a:p>
          <a:p>
            <a:endParaRPr lang="en-US" altLang="en-US"/>
          </a:p>
          <a:p>
            <a:pPr>
              <a:buFontTx/>
              <a:buChar char="•"/>
            </a:pPr>
            <a:r>
              <a:rPr lang="en-US" altLang="en-US" sz="1400" b="1"/>
              <a:t>The baseball diamond is used to represent the growth and progress as it relates to the Christian Life and Service Seminars.</a:t>
            </a:r>
          </a:p>
          <a:p>
            <a:endParaRPr lang="en-US" altLang="en-US" sz="1400" b="1"/>
          </a:p>
          <a:p>
            <a:pPr>
              <a:buFontTx/>
              <a:buChar char="•"/>
            </a:pPr>
            <a:r>
              <a:rPr lang="en-US" altLang="en-US" sz="1400" b="1"/>
              <a:t>Today’s Agenda/Housekeeping</a:t>
            </a:r>
          </a:p>
        </p:txBody>
      </p:sp>
    </p:spTree>
    <p:extLst>
      <p:ext uri="{BB962C8B-B14F-4D97-AF65-F5344CB8AC3E}">
        <p14:creationId xmlns:p14="http://schemas.microsoft.com/office/powerpoint/2010/main" val="27746825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1217613" y="709613"/>
            <a:ext cx="4676775" cy="3508375"/>
          </a:xfrm>
          <a:ln cap="flat"/>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a:p>
            <a:endParaRPr lang="en-US" altLang="en-US"/>
          </a:p>
          <a:p>
            <a:endParaRPr lang="en-US" altLang="en-US"/>
          </a:p>
          <a:p>
            <a:pPr>
              <a:buFontTx/>
              <a:buChar char="•"/>
            </a:pPr>
            <a:r>
              <a:rPr lang="en-US" altLang="en-US" sz="1400" b="1"/>
              <a:t>The baseball diamond is used to represent the growth and progress as it relates to the Christian Life and Service Seminars.</a:t>
            </a:r>
          </a:p>
          <a:p>
            <a:endParaRPr lang="en-US" altLang="en-US" sz="1400" b="1"/>
          </a:p>
          <a:p>
            <a:pPr>
              <a:buFontTx/>
              <a:buChar char="•"/>
            </a:pPr>
            <a:r>
              <a:rPr lang="en-US" altLang="en-US" sz="1400" b="1"/>
              <a:t>Today’s Agenda/Housekeeping</a:t>
            </a:r>
          </a:p>
        </p:txBody>
      </p:sp>
    </p:spTree>
    <p:extLst>
      <p:ext uri="{BB962C8B-B14F-4D97-AF65-F5344CB8AC3E}">
        <p14:creationId xmlns:p14="http://schemas.microsoft.com/office/powerpoint/2010/main" val="71507266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1217613" y="709613"/>
            <a:ext cx="4676775" cy="3508375"/>
          </a:xfrm>
          <a:ln cap="flat"/>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a:p>
            <a:endParaRPr lang="en-US" altLang="en-US"/>
          </a:p>
          <a:p>
            <a:endParaRPr lang="en-US" altLang="en-US"/>
          </a:p>
          <a:p>
            <a:pPr>
              <a:buFontTx/>
              <a:buChar char="•"/>
            </a:pPr>
            <a:r>
              <a:rPr lang="en-US" altLang="en-US" sz="1400" b="1"/>
              <a:t>The baseball diamond is used to represent the growth and progress as it relates to the Christian Life and Service Seminars.</a:t>
            </a:r>
          </a:p>
          <a:p>
            <a:endParaRPr lang="en-US" altLang="en-US" sz="1400" b="1"/>
          </a:p>
          <a:p>
            <a:pPr>
              <a:buFontTx/>
              <a:buChar char="•"/>
            </a:pPr>
            <a:r>
              <a:rPr lang="en-US" altLang="en-US" sz="1400" b="1"/>
              <a:t>Today’s Agenda/Housekeeping</a:t>
            </a:r>
          </a:p>
        </p:txBody>
      </p:sp>
    </p:spTree>
    <p:extLst>
      <p:ext uri="{BB962C8B-B14F-4D97-AF65-F5344CB8AC3E}">
        <p14:creationId xmlns:p14="http://schemas.microsoft.com/office/powerpoint/2010/main" val="5631450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1217613" y="709613"/>
            <a:ext cx="4676775" cy="3508375"/>
          </a:xfrm>
          <a:ln cap="flat"/>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a:p>
            <a:endParaRPr lang="en-US" altLang="en-US"/>
          </a:p>
          <a:p>
            <a:endParaRPr lang="en-US" altLang="en-US"/>
          </a:p>
          <a:p>
            <a:pPr>
              <a:buFontTx/>
              <a:buChar char="•"/>
            </a:pPr>
            <a:r>
              <a:rPr lang="en-US" altLang="en-US" sz="1400" b="1"/>
              <a:t>The baseball diamond is used to represent the growth and progress as it relates to the Christian Life and Service Seminars.</a:t>
            </a:r>
          </a:p>
          <a:p>
            <a:endParaRPr lang="en-US" altLang="en-US" sz="1400" b="1"/>
          </a:p>
          <a:p>
            <a:pPr>
              <a:buFontTx/>
              <a:buChar char="•"/>
            </a:pPr>
            <a:r>
              <a:rPr lang="en-US" altLang="en-US" sz="1400" b="1"/>
              <a:t>Today’s Agenda/Housekeeping</a:t>
            </a:r>
          </a:p>
        </p:txBody>
      </p:sp>
    </p:spTree>
    <p:extLst>
      <p:ext uri="{BB962C8B-B14F-4D97-AF65-F5344CB8AC3E}">
        <p14:creationId xmlns:p14="http://schemas.microsoft.com/office/powerpoint/2010/main" val="12292581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1217613" y="709613"/>
            <a:ext cx="4676775" cy="3508375"/>
          </a:xfrm>
          <a:ln cap="flat"/>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a:p>
            <a:endParaRPr lang="en-US" altLang="en-US"/>
          </a:p>
          <a:p>
            <a:endParaRPr lang="en-US" altLang="en-US"/>
          </a:p>
          <a:p>
            <a:pPr>
              <a:buFontTx/>
              <a:buChar char="•"/>
            </a:pPr>
            <a:r>
              <a:rPr lang="en-US" altLang="en-US" sz="1400" b="1"/>
              <a:t>The baseball diamond is used to represent the growth and progress as it relates to the Christian Life and Service Seminars.</a:t>
            </a:r>
          </a:p>
          <a:p>
            <a:endParaRPr lang="en-US" altLang="en-US" sz="1400" b="1"/>
          </a:p>
          <a:p>
            <a:pPr>
              <a:buFontTx/>
              <a:buChar char="•"/>
            </a:pPr>
            <a:r>
              <a:rPr lang="en-US" altLang="en-US" sz="1400" b="1"/>
              <a:t>Today’s Agenda/Housekeeping</a:t>
            </a:r>
          </a:p>
        </p:txBody>
      </p:sp>
    </p:spTree>
    <p:extLst>
      <p:ext uri="{BB962C8B-B14F-4D97-AF65-F5344CB8AC3E}">
        <p14:creationId xmlns:p14="http://schemas.microsoft.com/office/powerpoint/2010/main" val="295109587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1217613" y="709613"/>
            <a:ext cx="4676775" cy="3508375"/>
          </a:xfrm>
          <a:ln cap="flat"/>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a:p>
            <a:endParaRPr lang="en-US" altLang="en-US"/>
          </a:p>
          <a:p>
            <a:endParaRPr lang="en-US" altLang="en-US"/>
          </a:p>
          <a:p>
            <a:pPr>
              <a:buFontTx/>
              <a:buChar char="•"/>
            </a:pPr>
            <a:r>
              <a:rPr lang="en-US" altLang="en-US" sz="1400" b="1"/>
              <a:t>The baseball diamond is used to represent the growth and progress as it relates to the Christian Life and Service Seminars.</a:t>
            </a:r>
          </a:p>
          <a:p>
            <a:endParaRPr lang="en-US" altLang="en-US" sz="1400" b="1"/>
          </a:p>
          <a:p>
            <a:pPr>
              <a:buFontTx/>
              <a:buChar char="•"/>
            </a:pPr>
            <a:r>
              <a:rPr lang="en-US" altLang="en-US" sz="1400" b="1"/>
              <a:t>Today’s Agenda/Housekeeping</a:t>
            </a:r>
          </a:p>
        </p:txBody>
      </p:sp>
    </p:spTree>
    <p:extLst>
      <p:ext uri="{BB962C8B-B14F-4D97-AF65-F5344CB8AC3E}">
        <p14:creationId xmlns:p14="http://schemas.microsoft.com/office/powerpoint/2010/main" val="290565775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1217613" y="709613"/>
            <a:ext cx="4676775" cy="3508375"/>
          </a:xfrm>
          <a:ln cap="flat"/>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a:p>
            <a:endParaRPr lang="en-US" altLang="en-US"/>
          </a:p>
          <a:p>
            <a:endParaRPr lang="en-US" altLang="en-US"/>
          </a:p>
          <a:p>
            <a:pPr>
              <a:buFontTx/>
              <a:buChar char="•"/>
            </a:pPr>
            <a:r>
              <a:rPr lang="en-US" altLang="en-US" sz="1400" b="1"/>
              <a:t>The baseball diamond is used to represent the growth and progress as it relates to the Christian Life and Service Seminars.</a:t>
            </a:r>
          </a:p>
          <a:p>
            <a:endParaRPr lang="en-US" altLang="en-US" sz="1400" b="1"/>
          </a:p>
          <a:p>
            <a:pPr>
              <a:buFontTx/>
              <a:buChar char="•"/>
            </a:pPr>
            <a:r>
              <a:rPr lang="en-US" altLang="en-US" sz="1400" b="1"/>
              <a:t>Today’s Agenda/Housekeeping</a:t>
            </a:r>
          </a:p>
        </p:txBody>
      </p:sp>
    </p:spTree>
    <p:extLst>
      <p:ext uri="{BB962C8B-B14F-4D97-AF65-F5344CB8AC3E}">
        <p14:creationId xmlns:p14="http://schemas.microsoft.com/office/powerpoint/2010/main" val="354461428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1217613" y="709613"/>
            <a:ext cx="4676775" cy="3508375"/>
          </a:xfrm>
          <a:ln cap="flat"/>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a:p>
            <a:endParaRPr lang="en-US" altLang="en-US"/>
          </a:p>
          <a:p>
            <a:endParaRPr lang="en-US" altLang="en-US"/>
          </a:p>
          <a:p>
            <a:pPr>
              <a:buFontTx/>
              <a:buChar char="•"/>
            </a:pPr>
            <a:r>
              <a:rPr lang="en-US" altLang="en-US" sz="1400" b="1"/>
              <a:t>The baseball diamond is used to represent the growth and progress as it relates to the Christian Life and Service Seminars.</a:t>
            </a:r>
          </a:p>
          <a:p>
            <a:endParaRPr lang="en-US" altLang="en-US" sz="1400" b="1"/>
          </a:p>
          <a:p>
            <a:pPr>
              <a:buFontTx/>
              <a:buChar char="•"/>
            </a:pPr>
            <a:r>
              <a:rPr lang="en-US" altLang="en-US" sz="1400" b="1"/>
              <a:t>Today’s Agenda/Housekeeping</a:t>
            </a:r>
          </a:p>
        </p:txBody>
      </p:sp>
    </p:spTree>
    <p:extLst>
      <p:ext uri="{BB962C8B-B14F-4D97-AF65-F5344CB8AC3E}">
        <p14:creationId xmlns:p14="http://schemas.microsoft.com/office/powerpoint/2010/main" val="3733003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1217613" y="709613"/>
            <a:ext cx="4676775" cy="3508375"/>
          </a:xfrm>
          <a:ln cap="flat"/>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a:p>
            <a:endParaRPr lang="en-US" altLang="en-US"/>
          </a:p>
          <a:p>
            <a:endParaRPr lang="en-US" altLang="en-US"/>
          </a:p>
          <a:p>
            <a:pPr>
              <a:buFontTx/>
              <a:buChar char="•"/>
            </a:pPr>
            <a:r>
              <a:rPr lang="en-US" altLang="en-US" sz="1400" b="1"/>
              <a:t>The baseball diamond is used to represent the growth and progress as it relates to the Christian Life and Service Seminars.</a:t>
            </a:r>
          </a:p>
          <a:p>
            <a:endParaRPr lang="en-US" altLang="en-US" sz="1400" b="1"/>
          </a:p>
          <a:p>
            <a:pPr>
              <a:buFontTx/>
              <a:buChar char="•"/>
            </a:pPr>
            <a:r>
              <a:rPr lang="en-US" altLang="en-US" sz="1400" b="1"/>
              <a:t>Today’s Agenda/Housekeeping</a:t>
            </a:r>
          </a:p>
        </p:txBody>
      </p:sp>
    </p:spTree>
    <p:extLst>
      <p:ext uri="{BB962C8B-B14F-4D97-AF65-F5344CB8AC3E}">
        <p14:creationId xmlns:p14="http://schemas.microsoft.com/office/powerpoint/2010/main" val="245440231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1217613" y="709613"/>
            <a:ext cx="4676775" cy="3508375"/>
          </a:xfrm>
          <a:ln cap="flat"/>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a:p>
            <a:endParaRPr lang="en-US" altLang="en-US"/>
          </a:p>
          <a:p>
            <a:endParaRPr lang="en-US" altLang="en-US"/>
          </a:p>
          <a:p>
            <a:pPr>
              <a:buFontTx/>
              <a:buChar char="•"/>
            </a:pPr>
            <a:r>
              <a:rPr lang="en-US" altLang="en-US" sz="1400" b="1"/>
              <a:t>The baseball diamond is used to represent the growth and progress as it relates to the Christian Life and Service Seminars.</a:t>
            </a:r>
          </a:p>
          <a:p>
            <a:endParaRPr lang="en-US" altLang="en-US" sz="1400" b="1"/>
          </a:p>
          <a:p>
            <a:pPr>
              <a:buFontTx/>
              <a:buChar char="•"/>
            </a:pPr>
            <a:r>
              <a:rPr lang="en-US" altLang="en-US" sz="1400" b="1"/>
              <a:t>Today’s Agenda/Housekeeping</a:t>
            </a:r>
          </a:p>
        </p:txBody>
      </p:sp>
    </p:spTree>
    <p:extLst>
      <p:ext uri="{BB962C8B-B14F-4D97-AF65-F5344CB8AC3E}">
        <p14:creationId xmlns:p14="http://schemas.microsoft.com/office/powerpoint/2010/main" val="186524294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1217613" y="709613"/>
            <a:ext cx="4676775" cy="3508375"/>
          </a:xfrm>
          <a:ln cap="flat"/>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a:p>
            <a:endParaRPr lang="en-US" altLang="en-US"/>
          </a:p>
          <a:p>
            <a:endParaRPr lang="en-US" altLang="en-US"/>
          </a:p>
          <a:p>
            <a:pPr>
              <a:buFontTx/>
              <a:buChar char="•"/>
            </a:pPr>
            <a:r>
              <a:rPr lang="en-US" altLang="en-US" sz="1400" b="1"/>
              <a:t>The baseball diamond is used to represent the growth and progress as it relates to the Christian Life and Service Seminars.</a:t>
            </a:r>
          </a:p>
          <a:p>
            <a:endParaRPr lang="en-US" altLang="en-US" sz="1400" b="1"/>
          </a:p>
          <a:p>
            <a:pPr>
              <a:buFontTx/>
              <a:buChar char="•"/>
            </a:pPr>
            <a:r>
              <a:rPr lang="en-US" altLang="en-US" sz="1400" b="1"/>
              <a:t>Today’s Agenda/Housekeeping</a:t>
            </a:r>
          </a:p>
        </p:txBody>
      </p:sp>
    </p:spTree>
    <p:extLst>
      <p:ext uri="{BB962C8B-B14F-4D97-AF65-F5344CB8AC3E}">
        <p14:creationId xmlns:p14="http://schemas.microsoft.com/office/powerpoint/2010/main" val="126383081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1217613" y="709613"/>
            <a:ext cx="4676775" cy="3508375"/>
          </a:xfrm>
          <a:ln cap="flat"/>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a:p>
            <a:endParaRPr lang="en-US" altLang="en-US"/>
          </a:p>
          <a:p>
            <a:endParaRPr lang="en-US" altLang="en-US"/>
          </a:p>
          <a:p>
            <a:pPr>
              <a:buFontTx/>
              <a:buChar char="•"/>
            </a:pPr>
            <a:r>
              <a:rPr lang="en-US" altLang="en-US" sz="1400" b="1"/>
              <a:t>The baseball diamond is used to represent the growth and progress as it relates to the Christian Life and Service Seminars.</a:t>
            </a:r>
          </a:p>
          <a:p>
            <a:endParaRPr lang="en-US" altLang="en-US" sz="1400" b="1"/>
          </a:p>
          <a:p>
            <a:pPr>
              <a:buFontTx/>
              <a:buChar char="•"/>
            </a:pPr>
            <a:r>
              <a:rPr lang="en-US" altLang="en-US" sz="1400" b="1"/>
              <a:t>Today’s Agenda/Housekeeping</a:t>
            </a:r>
          </a:p>
        </p:txBody>
      </p:sp>
    </p:spTree>
    <p:extLst>
      <p:ext uri="{BB962C8B-B14F-4D97-AF65-F5344CB8AC3E}">
        <p14:creationId xmlns:p14="http://schemas.microsoft.com/office/powerpoint/2010/main" val="347380956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1217613" y="709613"/>
            <a:ext cx="4676775" cy="3508375"/>
          </a:xfrm>
          <a:ln cap="flat"/>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a:p>
            <a:endParaRPr lang="en-US" altLang="en-US"/>
          </a:p>
          <a:p>
            <a:endParaRPr lang="en-US" altLang="en-US"/>
          </a:p>
          <a:p>
            <a:pPr>
              <a:buFontTx/>
              <a:buChar char="•"/>
            </a:pPr>
            <a:r>
              <a:rPr lang="en-US" altLang="en-US" sz="1400" b="1"/>
              <a:t>The baseball diamond is used to represent the growth and progress as it relates to the Christian Life and Service Seminars.</a:t>
            </a:r>
          </a:p>
          <a:p>
            <a:endParaRPr lang="en-US" altLang="en-US" sz="1400" b="1"/>
          </a:p>
          <a:p>
            <a:pPr>
              <a:buFontTx/>
              <a:buChar char="•"/>
            </a:pPr>
            <a:r>
              <a:rPr lang="en-US" altLang="en-US" sz="1400" b="1"/>
              <a:t>Today’s Agenda/Housekeeping</a:t>
            </a:r>
          </a:p>
        </p:txBody>
      </p:sp>
    </p:spTree>
    <p:extLst>
      <p:ext uri="{BB962C8B-B14F-4D97-AF65-F5344CB8AC3E}">
        <p14:creationId xmlns:p14="http://schemas.microsoft.com/office/powerpoint/2010/main" val="218663002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1217613" y="709613"/>
            <a:ext cx="4676775" cy="3508375"/>
          </a:xfrm>
          <a:ln cap="flat"/>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a:p>
            <a:endParaRPr lang="en-US" altLang="en-US"/>
          </a:p>
          <a:p>
            <a:endParaRPr lang="en-US" altLang="en-US"/>
          </a:p>
          <a:p>
            <a:pPr>
              <a:buFontTx/>
              <a:buChar char="•"/>
            </a:pPr>
            <a:r>
              <a:rPr lang="en-US" altLang="en-US" sz="1400" b="1"/>
              <a:t>The baseball diamond is used to represent the growth and progress as it relates to the Christian Life and Service Seminars.</a:t>
            </a:r>
          </a:p>
          <a:p>
            <a:endParaRPr lang="en-US" altLang="en-US" sz="1400" b="1"/>
          </a:p>
          <a:p>
            <a:pPr>
              <a:buFontTx/>
              <a:buChar char="•"/>
            </a:pPr>
            <a:r>
              <a:rPr lang="en-US" altLang="en-US" sz="1400" b="1"/>
              <a:t>Today’s Agenda/Housekeeping</a:t>
            </a:r>
          </a:p>
        </p:txBody>
      </p:sp>
    </p:spTree>
    <p:extLst>
      <p:ext uri="{BB962C8B-B14F-4D97-AF65-F5344CB8AC3E}">
        <p14:creationId xmlns:p14="http://schemas.microsoft.com/office/powerpoint/2010/main" val="25345450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1217613" y="709613"/>
            <a:ext cx="4676775" cy="3508375"/>
          </a:xfrm>
          <a:ln cap="flat"/>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a:p>
            <a:endParaRPr lang="en-US" altLang="en-US"/>
          </a:p>
          <a:p>
            <a:endParaRPr lang="en-US" altLang="en-US"/>
          </a:p>
          <a:p>
            <a:pPr>
              <a:buFontTx/>
              <a:buChar char="•"/>
            </a:pPr>
            <a:r>
              <a:rPr lang="en-US" altLang="en-US" sz="1400" b="1"/>
              <a:t>The baseball diamond is used to represent the growth and progress as it relates to the Christian Life and Service Seminars.</a:t>
            </a:r>
          </a:p>
          <a:p>
            <a:endParaRPr lang="en-US" altLang="en-US" sz="1400" b="1"/>
          </a:p>
          <a:p>
            <a:pPr>
              <a:buFontTx/>
              <a:buChar char="•"/>
            </a:pPr>
            <a:r>
              <a:rPr lang="en-US" altLang="en-US" sz="1400" b="1"/>
              <a:t>Today’s Agenda/Housekeeping</a:t>
            </a:r>
          </a:p>
        </p:txBody>
      </p:sp>
    </p:spTree>
    <p:extLst>
      <p:ext uri="{BB962C8B-B14F-4D97-AF65-F5344CB8AC3E}">
        <p14:creationId xmlns:p14="http://schemas.microsoft.com/office/powerpoint/2010/main" val="37633904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1217613" y="709613"/>
            <a:ext cx="4676775" cy="3508375"/>
          </a:xfrm>
          <a:ln cap="flat"/>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a:p>
            <a:endParaRPr lang="en-US" altLang="en-US"/>
          </a:p>
          <a:p>
            <a:endParaRPr lang="en-US" altLang="en-US"/>
          </a:p>
          <a:p>
            <a:pPr>
              <a:buFontTx/>
              <a:buChar char="•"/>
            </a:pPr>
            <a:r>
              <a:rPr lang="en-US" altLang="en-US" sz="1400" b="1"/>
              <a:t>The baseball diamond is used to represent the growth and progress as it relates to the Christian Life and Service Seminars.</a:t>
            </a:r>
          </a:p>
          <a:p>
            <a:endParaRPr lang="en-US" altLang="en-US" sz="1400" b="1"/>
          </a:p>
          <a:p>
            <a:pPr>
              <a:buFontTx/>
              <a:buChar char="•"/>
            </a:pPr>
            <a:r>
              <a:rPr lang="en-US" altLang="en-US" sz="1400" b="1"/>
              <a:t>Today’s Agenda/Housekeeping</a:t>
            </a:r>
          </a:p>
        </p:txBody>
      </p:sp>
    </p:spTree>
    <p:extLst>
      <p:ext uri="{BB962C8B-B14F-4D97-AF65-F5344CB8AC3E}">
        <p14:creationId xmlns:p14="http://schemas.microsoft.com/office/powerpoint/2010/main" val="388495294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1217613" y="709613"/>
            <a:ext cx="4676775" cy="3508375"/>
          </a:xfrm>
          <a:ln cap="flat"/>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a:p>
            <a:endParaRPr lang="en-US" altLang="en-US"/>
          </a:p>
          <a:p>
            <a:endParaRPr lang="en-US" altLang="en-US"/>
          </a:p>
          <a:p>
            <a:pPr>
              <a:buFontTx/>
              <a:buChar char="•"/>
            </a:pPr>
            <a:r>
              <a:rPr lang="en-US" altLang="en-US" sz="1400" b="1"/>
              <a:t>The baseball diamond is used to represent the growth and progress as it relates to the Christian Life and Service Seminars.</a:t>
            </a:r>
          </a:p>
          <a:p>
            <a:endParaRPr lang="en-US" altLang="en-US" sz="1400" b="1"/>
          </a:p>
          <a:p>
            <a:pPr>
              <a:buFontTx/>
              <a:buChar char="•"/>
            </a:pPr>
            <a:r>
              <a:rPr lang="en-US" altLang="en-US" sz="1400" b="1"/>
              <a:t>Today’s Agenda/Housekeeping</a:t>
            </a:r>
          </a:p>
        </p:txBody>
      </p:sp>
    </p:spTree>
    <p:extLst>
      <p:ext uri="{BB962C8B-B14F-4D97-AF65-F5344CB8AC3E}">
        <p14:creationId xmlns:p14="http://schemas.microsoft.com/office/powerpoint/2010/main" val="238536719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1217613" y="709613"/>
            <a:ext cx="4676775" cy="3508375"/>
          </a:xfrm>
          <a:ln cap="flat"/>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a:p>
            <a:endParaRPr lang="en-US" altLang="en-US"/>
          </a:p>
          <a:p>
            <a:endParaRPr lang="en-US" altLang="en-US"/>
          </a:p>
          <a:p>
            <a:pPr>
              <a:buFontTx/>
              <a:buChar char="•"/>
            </a:pPr>
            <a:r>
              <a:rPr lang="en-US" altLang="en-US" sz="1400" b="1"/>
              <a:t>The baseball diamond is used to represent the growth and progress as it relates to the Christian Life and Service Seminars.</a:t>
            </a:r>
          </a:p>
          <a:p>
            <a:endParaRPr lang="en-US" altLang="en-US" sz="1400" b="1"/>
          </a:p>
          <a:p>
            <a:pPr>
              <a:buFontTx/>
              <a:buChar char="•"/>
            </a:pPr>
            <a:r>
              <a:rPr lang="en-US" altLang="en-US" sz="1400" b="1"/>
              <a:t>Today’s Agenda/Housekeeping</a:t>
            </a:r>
          </a:p>
        </p:txBody>
      </p:sp>
    </p:spTree>
    <p:extLst>
      <p:ext uri="{BB962C8B-B14F-4D97-AF65-F5344CB8AC3E}">
        <p14:creationId xmlns:p14="http://schemas.microsoft.com/office/powerpoint/2010/main" val="222305462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1217613" y="709613"/>
            <a:ext cx="4676775" cy="3508375"/>
          </a:xfrm>
          <a:ln cap="flat"/>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a:p>
            <a:endParaRPr lang="en-US" altLang="en-US"/>
          </a:p>
          <a:p>
            <a:endParaRPr lang="en-US" altLang="en-US"/>
          </a:p>
          <a:p>
            <a:pPr>
              <a:buFontTx/>
              <a:buChar char="•"/>
            </a:pPr>
            <a:r>
              <a:rPr lang="en-US" altLang="en-US" sz="1400" b="1"/>
              <a:t>The baseball diamond is used to represent the growth and progress as it relates to the Christian Life and Service Seminars.</a:t>
            </a:r>
          </a:p>
          <a:p>
            <a:endParaRPr lang="en-US" altLang="en-US" sz="1400" b="1"/>
          </a:p>
          <a:p>
            <a:pPr>
              <a:buFontTx/>
              <a:buChar char="•"/>
            </a:pPr>
            <a:r>
              <a:rPr lang="en-US" altLang="en-US" sz="1400" b="1"/>
              <a:t>Today’s Agenda/Housekeeping</a:t>
            </a:r>
          </a:p>
        </p:txBody>
      </p:sp>
    </p:spTree>
    <p:extLst>
      <p:ext uri="{BB962C8B-B14F-4D97-AF65-F5344CB8AC3E}">
        <p14:creationId xmlns:p14="http://schemas.microsoft.com/office/powerpoint/2010/main" val="147490077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1217613" y="709613"/>
            <a:ext cx="4676775" cy="3508375"/>
          </a:xfrm>
          <a:ln cap="flat"/>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a:p>
            <a:endParaRPr lang="en-US" altLang="en-US"/>
          </a:p>
          <a:p>
            <a:endParaRPr lang="en-US" altLang="en-US"/>
          </a:p>
          <a:p>
            <a:pPr>
              <a:buFontTx/>
              <a:buChar char="•"/>
            </a:pPr>
            <a:r>
              <a:rPr lang="en-US" altLang="en-US" sz="1400" b="1"/>
              <a:t>The baseball diamond is used to represent the growth and progress as it relates to the Christian Life and Service Seminars.</a:t>
            </a:r>
          </a:p>
          <a:p>
            <a:endParaRPr lang="en-US" altLang="en-US" sz="1400" b="1"/>
          </a:p>
          <a:p>
            <a:pPr>
              <a:buFontTx/>
              <a:buChar char="•"/>
            </a:pPr>
            <a:r>
              <a:rPr lang="en-US" altLang="en-US" sz="1400" b="1"/>
              <a:t>Today’s Agenda/Housekeeping</a:t>
            </a:r>
          </a:p>
        </p:txBody>
      </p:sp>
    </p:spTree>
    <p:extLst>
      <p:ext uri="{BB962C8B-B14F-4D97-AF65-F5344CB8AC3E}">
        <p14:creationId xmlns:p14="http://schemas.microsoft.com/office/powerpoint/2010/main" val="154368458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1217613" y="709613"/>
            <a:ext cx="4676775" cy="3508375"/>
          </a:xfrm>
          <a:ln cap="flat"/>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a:p>
            <a:endParaRPr lang="en-US" altLang="en-US"/>
          </a:p>
          <a:p>
            <a:endParaRPr lang="en-US" altLang="en-US"/>
          </a:p>
          <a:p>
            <a:pPr>
              <a:buFontTx/>
              <a:buChar char="•"/>
            </a:pPr>
            <a:r>
              <a:rPr lang="en-US" altLang="en-US" sz="1400" b="1"/>
              <a:t>The baseball diamond is used to represent the growth and progress as it relates to the Christian Life and Service Seminars.</a:t>
            </a:r>
          </a:p>
          <a:p>
            <a:endParaRPr lang="en-US" altLang="en-US" sz="1400" b="1"/>
          </a:p>
          <a:p>
            <a:pPr>
              <a:buFontTx/>
              <a:buChar char="•"/>
            </a:pPr>
            <a:r>
              <a:rPr lang="en-US" altLang="en-US" sz="1400" b="1"/>
              <a:t>Today’s Agenda/Housekeeping</a:t>
            </a:r>
          </a:p>
        </p:txBody>
      </p:sp>
    </p:spTree>
    <p:extLst>
      <p:ext uri="{BB962C8B-B14F-4D97-AF65-F5344CB8AC3E}">
        <p14:creationId xmlns:p14="http://schemas.microsoft.com/office/powerpoint/2010/main" val="3679383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1217613" y="709613"/>
            <a:ext cx="4676775" cy="3508375"/>
          </a:xfrm>
          <a:ln cap="flat"/>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a:p>
            <a:endParaRPr lang="en-US" altLang="en-US"/>
          </a:p>
          <a:p>
            <a:endParaRPr lang="en-US" altLang="en-US"/>
          </a:p>
          <a:p>
            <a:pPr>
              <a:buFontTx/>
              <a:buChar char="•"/>
            </a:pPr>
            <a:r>
              <a:rPr lang="en-US" altLang="en-US" sz="1400" b="1"/>
              <a:t>The baseball diamond is used to represent the growth and progress as it relates to the Christian Life and Service Seminars.</a:t>
            </a:r>
          </a:p>
          <a:p>
            <a:endParaRPr lang="en-US" altLang="en-US" sz="1400" b="1"/>
          </a:p>
          <a:p>
            <a:pPr>
              <a:buFontTx/>
              <a:buChar char="•"/>
            </a:pPr>
            <a:r>
              <a:rPr lang="en-US" altLang="en-US" sz="1400" b="1"/>
              <a:t>Today’s Agenda/Housekeeping</a:t>
            </a:r>
          </a:p>
        </p:txBody>
      </p:sp>
    </p:spTree>
    <p:extLst>
      <p:ext uri="{BB962C8B-B14F-4D97-AF65-F5344CB8AC3E}">
        <p14:creationId xmlns:p14="http://schemas.microsoft.com/office/powerpoint/2010/main" val="8478893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1217613" y="709613"/>
            <a:ext cx="4676775" cy="3508375"/>
          </a:xfrm>
          <a:ln cap="flat"/>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a:p>
            <a:endParaRPr lang="en-US" altLang="en-US"/>
          </a:p>
          <a:p>
            <a:endParaRPr lang="en-US" altLang="en-US"/>
          </a:p>
          <a:p>
            <a:pPr>
              <a:buFontTx/>
              <a:buChar char="•"/>
            </a:pPr>
            <a:r>
              <a:rPr lang="en-US" altLang="en-US" sz="1400" b="1"/>
              <a:t>The baseball diamond is used to represent the growth and progress as it relates to the Christian Life and Service Seminars.</a:t>
            </a:r>
          </a:p>
          <a:p>
            <a:endParaRPr lang="en-US" altLang="en-US" sz="1400" b="1"/>
          </a:p>
          <a:p>
            <a:pPr>
              <a:buFontTx/>
              <a:buChar char="•"/>
            </a:pPr>
            <a:r>
              <a:rPr lang="en-US" altLang="en-US" sz="1400" b="1"/>
              <a:t>Today’s Agenda/Housekeeping</a:t>
            </a:r>
          </a:p>
        </p:txBody>
      </p:sp>
    </p:spTree>
    <p:extLst>
      <p:ext uri="{BB962C8B-B14F-4D97-AF65-F5344CB8AC3E}">
        <p14:creationId xmlns:p14="http://schemas.microsoft.com/office/powerpoint/2010/main" val="41073743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1217613" y="709613"/>
            <a:ext cx="4676775" cy="3508375"/>
          </a:xfrm>
          <a:ln cap="flat"/>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a:p>
            <a:endParaRPr lang="en-US" altLang="en-US"/>
          </a:p>
          <a:p>
            <a:endParaRPr lang="en-US" altLang="en-US"/>
          </a:p>
          <a:p>
            <a:pPr>
              <a:buFontTx/>
              <a:buChar char="•"/>
            </a:pPr>
            <a:r>
              <a:rPr lang="en-US" altLang="en-US" sz="1400" b="1"/>
              <a:t>The baseball diamond is used to represent the growth and progress as it relates to the Christian Life and Service Seminars.</a:t>
            </a:r>
          </a:p>
          <a:p>
            <a:endParaRPr lang="en-US" altLang="en-US" sz="1400" b="1"/>
          </a:p>
          <a:p>
            <a:pPr>
              <a:buFontTx/>
              <a:buChar char="•"/>
            </a:pPr>
            <a:r>
              <a:rPr lang="en-US" altLang="en-US" sz="1400" b="1"/>
              <a:t>Today’s Agenda/Housekeeping</a:t>
            </a:r>
          </a:p>
        </p:txBody>
      </p:sp>
    </p:spTree>
    <p:extLst>
      <p:ext uri="{BB962C8B-B14F-4D97-AF65-F5344CB8AC3E}">
        <p14:creationId xmlns:p14="http://schemas.microsoft.com/office/powerpoint/2010/main" val="9135490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1217613" y="709613"/>
            <a:ext cx="4676775" cy="3508375"/>
          </a:xfrm>
          <a:ln cap="flat"/>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a:p>
            <a:endParaRPr lang="en-US" altLang="en-US" dirty="0"/>
          </a:p>
          <a:p>
            <a:endParaRPr lang="en-US" altLang="en-US" dirty="0"/>
          </a:p>
          <a:p>
            <a:pPr>
              <a:buFontTx/>
              <a:buChar char="•"/>
            </a:pPr>
            <a:r>
              <a:rPr lang="en-US" altLang="en-US" sz="1400" b="1" dirty="0"/>
              <a:t>The baseball diamond is used to represent the growth and progress as it relates to the Christian Life and Service Seminars.</a:t>
            </a:r>
          </a:p>
          <a:p>
            <a:endParaRPr lang="en-US" altLang="en-US" sz="1400" b="1" dirty="0"/>
          </a:p>
          <a:p>
            <a:pPr>
              <a:buFontTx/>
              <a:buChar char="•"/>
            </a:pPr>
            <a:r>
              <a:rPr lang="en-US" altLang="en-US" sz="1400" b="1" dirty="0"/>
              <a:t>Today’s Agenda/Housekeeping</a:t>
            </a:r>
          </a:p>
        </p:txBody>
      </p:sp>
    </p:spTree>
    <p:extLst>
      <p:ext uri="{BB962C8B-B14F-4D97-AF65-F5344CB8AC3E}">
        <p14:creationId xmlns:p14="http://schemas.microsoft.com/office/powerpoint/2010/main" val="11768061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1217613" y="709613"/>
            <a:ext cx="4676775" cy="3508375"/>
          </a:xfrm>
          <a:ln cap="flat"/>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a:p>
            <a:endParaRPr lang="en-US" altLang="en-US"/>
          </a:p>
          <a:p>
            <a:endParaRPr lang="en-US" altLang="en-US"/>
          </a:p>
          <a:p>
            <a:pPr>
              <a:buFontTx/>
              <a:buChar char="•"/>
            </a:pPr>
            <a:r>
              <a:rPr lang="en-US" altLang="en-US" sz="1400" b="1"/>
              <a:t>The baseball diamond is used to represent the growth and progress as it relates to the Christian Life and Service Seminars.</a:t>
            </a:r>
          </a:p>
          <a:p>
            <a:endParaRPr lang="en-US" altLang="en-US" sz="1400" b="1"/>
          </a:p>
          <a:p>
            <a:pPr>
              <a:buFontTx/>
              <a:buChar char="•"/>
            </a:pPr>
            <a:r>
              <a:rPr lang="en-US" altLang="en-US" sz="1400" b="1"/>
              <a:t>Today’s Agenda/Housekeeping</a:t>
            </a:r>
          </a:p>
        </p:txBody>
      </p:sp>
    </p:spTree>
    <p:extLst>
      <p:ext uri="{BB962C8B-B14F-4D97-AF65-F5344CB8AC3E}">
        <p14:creationId xmlns:p14="http://schemas.microsoft.com/office/powerpoint/2010/main" val="193422397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9"/>
          <p:cNvGrpSpPr>
            <a:grpSpLocks/>
          </p:cNvGrpSpPr>
          <p:nvPr/>
        </p:nvGrpSpPr>
        <p:grpSpPr bwMode="auto">
          <a:xfrm>
            <a:off x="681038" y="2389188"/>
            <a:ext cx="7947025" cy="279400"/>
            <a:chOff x="429" y="1505"/>
            <a:chExt cx="5006" cy="176"/>
          </a:xfrm>
        </p:grpSpPr>
        <p:pic>
          <p:nvPicPr>
            <p:cNvPr id="5" name="Picture 7"/>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9" y="1505"/>
              <a:ext cx="5006" cy="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8"/>
            <p:cNvSpPr>
              <a:spLocks noChangeArrowheads="1"/>
            </p:cNvSpPr>
            <p:nvPr/>
          </p:nvSpPr>
          <p:spPr bwMode="auto">
            <a:xfrm>
              <a:off x="493" y="1540"/>
              <a:ext cx="4774" cy="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defRPr/>
              </a:pPr>
              <a:endParaRPr lang="en-US" altLang="en-US">
                <a:latin typeface="Arial" charset="0"/>
              </a:endParaRPr>
            </a:p>
          </p:txBody>
        </p:sp>
      </p:grpSp>
      <p:sp>
        <p:nvSpPr>
          <p:cNvPr id="2050" name="Rectangle 2"/>
          <p:cNvSpPr>
            <a:spLocks noGrp="1" noChangeArrowheads="1"/>
          </p:cNvSpPr>
          <p:nvPr>
            <p:ph type="ctrTitle" sz="quarter"/>
          </p:nvPr>
        </p:nvSpPr>
        <p:spPr>
          <a:xfrm>
            <a:off x="685800" y="990600"/>
            <a:ext cx="7772400" cy="1371600"/>
          </a:xfrm>
        </p:spPr>
        <p:txBody>
          <a:bodyPr/>
          <a:lstStyle>
            <a:lvl1pPr>
              <a:defRPr/>
            </a:lvl1pPr>
          </a:lstStyle>
          <a:p>
            <a:r>
              <a:rPr lang="en-US"/>
              <a:t>Click to edit Master title style</a:t>
            </a:r>
          </a:p>
        </p:txBody>
      </p:sp>
      <p:sp>
        <p:nvSpPr>
          <p:cNvPr id="2051" name="Rectangle 3"/>
          <p:cNvSpPr>
            <a:spLocks noGrp="1" noChangeArrowheads="1"/>
          </p:cNvSpPr>
          <p:nvPr>
            <p:ph type="subTitle" sz="quarter" idx="1"/>
          </p:nvPr>
        </p:nvSpPr>
        <p:spPr>
          <a:xfrm>
            <a:off x="1447800" y="3429000"/>
            <a:ext cx="7010400" cy="1600200"/>
          </a:xfrm>
        </p:spPr>
        <p:txBody>
          <a:bodyPr/>
          <a:lstStyle>
            <a:lvl1pPr marL="0" indent="0" algn="ctr">
              <a:buFont typeface="Wingdings" pitchFamily="2" charset="2"/>
              <a:buNone/>
              <a:defRPr/>
            </a:lvl1pPr>
          </a:lstStyle>
          <a:p>
            <a:r>
              <a:rPr lang="en-US"/>
              <a:t>Click to edit Master subtitle style</a:t>
            </a:r>
          </a:p>
        </p:txBody>
      </p:sp>
      <p:sp>
        <p:nvSpPr>
          <p:cNvPr id="7" name="Rectangle 4"/>
          <p:cNvSpPr>
            <a:spLocks noGrp="1" noChangeArrowheads="1"/>
          </p:cNvSpPr>
          <p:nvPr>
            <p:ph type="dt" sz="quarter" idx="10"/>
          </p:nvPr>
        </p:nvSpPr>
        <p:spPr>
          <a:xfrm>
            <a:off x="685800" y="6248400"/>
            <a:ext cx="1905000" cy="457200"/>
          </a:xfrm>
        </p:spPr>
        <p:txBody>
          <a:bodyPr/>
          <a:lstStyle>
            <a:lvl1pPr>
              <a:defRPr/>
            </a:lvl1pPr>
          </a:lstStyle>
          <a:p>
            <a:pPr>
              <a:defRPr/>
            </a:pPr>
            <a:endParaRPr lang="en-US"/>
          </a:p>
        </p:txBody>
      </p:sp>
      <p:sp>
        <p:nvSpPr>
          <p:cNvPr id="8" name="Rectangle 5"/>
          <p:cNvSpPr>
            <a:spLocks noGrp="1" noChangeArrowheads="1"/>
          </p:cNvSpPr>
          <p:nvPr>
            <p:ph type="ftr" sz="quarter" idx="11"/>
          </p:nvPr>
        </p:nvSpPr>
        <p:spPr>
          <a:xfrm>
            <a:off x="3124200" y="6248400"/>
            <a:ext cx="2895600" cy="457200"/>
          </a:xfrm>
        </p:spPr>
        <p:txBody>
          <a:bodyPr/>
          <a:lstStyle>
            <a:lvl1pPr>
              <a:defRPr/>
            </a:lvl1pPr>
          </a:lstStyle>
          <a:p>
            <a:pPr>
              <a:defRPr/>
            </a:pPr>
            <a:endParaRPr lang="en-US"/>
          </a:p>
        </p:txBody>
      </p:sp>
      <p:sp>
        <p:nvSpPr>
          <p:cNvPr id="9" name="Rectangle 6"/>
          <p:cNvSpPr>
            <a:spLocks noGrp="1" noChangeArrowheads="1"/>
          </p:cNvSpPr>
          <p:nvPr>
            <p:ph type="sldNum" sz="quarter" idx="12"/>
          </p:nvPr>
        </p:nvSpPr>
        <p:spPr>
          <a:xfrm>
            <a:off x="6553200" y="6248400"/>
            <a:ext cx="1905000" cy="457200"/>
          </a:xfrm>
        </p:spPr>
        <p:txBody>
          <a:bodyPr/>
          <a:lstStyle>
            <a:lvl1pPr>
              <a:defRPr/>
            </a:lvl1pPr>
          </a:lstStyle>
          <a:p>
            <a:pPr>
              <a:defRPr/>
            </a:pPr>
            <a:fld id="{E36E7A79-B255-4557-B88B-10C88EF7D515}" type="slidenum">
              <a:rPr lang="en-US"/>
              <a:pPr>
                <a:defRPr/>
              </a:pPr>
              <a:t>‹#›</a:t>
            </a:fld>
            <a:endParaRPr lang="en-US"/>
          </a:p>
        </p:txBody>
      </p:sp>
    </p:spTree>
    <p:extLst>
      <p:ext uri="{BB962C8B-B14F-4D97-AF65-F5344CB8AC3E}">
        <p14:creationId xmlns:p14="http://schemas.microsoft.com/office/powerpoint/2010/main" val="32906941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dt" sz="half" idx="10"/>
          </p:nvPr>
        </p:nvSpPr>
        <p:spPr>
          <a:ln/>
        </p:spPr>
        <p:txBody>
          <a:bodyPr/>
          <a:lstStyle>
            <a:lvl1pPr>
              <a:defRPr/>
            </a:lvl1pPr>
          </a:lstStyle>
          <a:p>
            <a:pPr>
              <a:defRPr/>
            </a:pPr>
            <a:endParaRPr lang="en-US"/>
          </a:p>
        </p:txBody>
      </p:sp>
      <p:sp>
        <p:nvSpPr>
          <p:cNvPr id="5" name="Rectangle 9"/>
          <p:cNvSpPr>
            <a:spLocks noGrp="1" noChangeArrowheads="1"/>
          </p:cNvSpPr>
          <p:nvPr>
            <p:ph type="ftr" sz="quarter" idx="11"/>
          </p:nvPr>
        </p:nvSpPr>
        <p:spPr>
          <a:ln/>
        </p:spPr>
        <p:txBody>
          <a:bodyPr/>
          <a:lstStyle>
            <a:lvl1pPr>
              <a:defRPr/>
            </a:lvl1pPr>
          </a:lstStyle>
          <a:p>
            <a:pPr>
              <a:defRPr/>
            </a:pPr>
            <a:endParaRPr lang="en-US"/>
          </a:p>
        </p:txBody>
      </p:sp>
      <p:sp>
        <p:nvSpPr>
          <p:cNvPr id="6" name="Rectangle 10"/>
          <p:cNvSpPr>
            <a:spLocks noGrp="1" noChangeArrowheads="1"/>
          </p:cNvSpPr>
          <p:nvPr>
            <p:ph type="sldNum" sz="quarter" idx="12"/>
          </p:nvPr>
        </p:nvSpPr>
        <p:spPr>
          <a:ln/>
        </p:spPr>
        <p:txBody>
          <a:bodyPr/>
          <a:lstStyle>
            <a:lvl1pPr>
              <a:defRPr/>
            </a:lvl1pPr>
          </a:lstStyle>
          <a:p>
            <a:pPr>
              <a:defRPr/>
            </a:pPr>
            <a:fld id="{695F0541-9276-4DF9-AB6A-44F44611E035}" type="slidenum">
              <a:rPr lang="en-US"/>
              <a:pPr>
                <a:defRPr/>
              </a:pPr>
              <a:t>‹#›</a:t>
            </a:fld>
            <a:endParaRPr lang="en-US"/>
          </a:p>
        </p:txBody>
      </p:sp>
    </p:spTree>
    <p:extLst>
      <p:ext uri="{BB962C8B-B14F-4D97-AF65-F5344CB8AC3E}">
        <p14:creationId xmlns:p14="http://schemas.microsoft.com/office/powerpoint/2010/main" val="21727795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00825" y="0"/>
            <a:ext cx="2009775" cy="6019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66738" y="0"/>
            <a:ext cx="5881687" cy="6019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dt" sz="half" idx="10"/>
          </p:nvPr>
        </p:nvSpPr>
        <p:spPr>
          <a:ln/>
        </p:spPr>
        <p:txBody>
          <a:bodyPr/>
          <a:lstStyle>
            <a:lvl1pPr>
              <a:defRPr/>
            </a:lvl1pPr>
          </a:lstStyle>
          <a:p>
            <a:pPr>
              <a:defRPr/>
            </a:pPr>
            <a:endParaRPr lang="en-US"/>
          </a:p>
        </p:txBody>
      </p:sp>
      <p:sp>
        <p:nvSpPr>
          <p:cNvPr id="5" name="Rectangle 9"/>
          <p:cNvSpPr>
            <a:spLocks noGrp="1" noChangeArrowheads="1"/>
          </p:cNvSpPr>
          <p:nvPr>
            <p:ph type="ftr" sz="quarter" idx="11"/>
          </p:nvPr>
        </p:nvSpPr>
        <p:spPr>
          <a:ln/>
        </p:spPr>
        <p:txBody>
          <a:bodyPr/>
          <a:lstStyle>
            <a:lvl1pPr>
              <a:defRPr/>
            </a:lvl1pPr>
          </a:lstStyle>
          <a:p>
            <a:pPr>
              <a:defRPr/>
            </a:pPr>
            <a:endParaRPr lang="en-US"/>
          </a:p>
        </p:txBody>
      </p:sp>
      <p:sp>
        <p:nvSpPr>
          <p:cNvPr id="6" name="Rectangle 10"/>
          <p:cNvSpPr>
            <a:spLocks noGrp="1" noChangeArrowheads="1"/>
          </p:cNvSpPr>
          <p:nvPr>
            <p:ph type="sldNum" sz="quarter" idx="12"/>
          </p:nvPr>
        </p:nvSpPr>
        <p:spPr>
          <a:ln/>
        </p:spPr>
        <p:txBody>
          <a:bodyPr/>
          <a:lstStyle>
            <a:lvl1pPr>
              <a:defRPr/>
            </a:lvl1pPr>
          </a:lstStyle>
          <a:p>
            <a:pPr>
              <a:defRPr/>
            </a:pPr>
            <a:fld id="{9CA490AD-8348-4531-9D9D-6EDEC31C1C03}" type="slidenum">
              <a:rPr lang="en-US"/>
              <a:pPr>
                <a:defRPr/>
              </a:pPr>
              <a:t>‹#›</a:t>
            </a:fld>
            <a:endParaRPr lang="en-US"/>
          </a:p>
        </p:txBody>
      </p:sp>
    </p:spTree>
    <p:extLst>
      <p:ext uri="{BB962C8B-B14F-4D97-AF65-F5344CB8AC3E}">
        <p14:creationId xmlns:p14="http://schemas.microsoft.com/office/powerpoint/2010/main" val="15240612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566738" y="0"/>
            <a:ext cx="8043862" cy="6019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8"/>
          <p:cNvSpPr>
            <a:spLocks noGrp="1" noChangeArrowheads="1"/>
          </p:cNvSpPr>
          <p:nvPr>
            <p:ph type="dt" sz="half" idx="10"/>
          </p:nvPr>
        </p:nvSpPr>
        <p:spPr>
          <a:ln/>
        </p:spPr>
        <p:txBody>
          <a:bodyPr/>
          <a:lstStyle>
            <a:lvl1pPr>
              <a:defRPr/>
            </a:lvl1pPr>
          </a:lstStyle>
          <a:p>
            <a:pPr>
              <a:defRPr/>
            </a:pPr>
            <a:endParaRPr lang="en-US"/>
          </a:p>
        </p:txBody>
      </p:sp>
      <p:sp>
        <p:nvSpPr>
          <p:cNvPr id="4" name="Rectangle 9"/>
          <p:cNvSpPr>
            <a:spLocks noGrp="1" noChangeArrowheads="1"/>
          </p:cNvSpPr>
          <p:nvPr>
            <p:ph type="ftr" sz="quarter" idx="11"/>
          </p:nvPr>
        </p:nvSpPr>
        <p:spPr>
          <a:ln/>
        </p:spPr>
        <p:txBody>
          <a:bodyPr/>
          <a:lstStyle>
            <a:lvl1pPr>
              <a:defRPr/>
            </a:lvl1pPr>
          </a:lstStyle>
          <a:p>
            <a:pPr>
              <a:defRPr/>
            </a:pPr>
            <a:endParaRPr lang="en-US"/>
          </a:p>
        </p:txBody>
      </p:sp>
      <p:sp>
        <p:nvSpPr>
          <p:cNvPr id="5" name="Rectangle 10"/>
          <p:cNvSpPr>
            <a:spLocks noGrp="1" noChangeArrowheads="1"/>
          </p:cNvSpPr>
          <p:nvPr>
            <p:ph type="sldNum" sz="quarter" idx="12"/>
          </p:nvPr>
        </p:nvSpPr>
        <p:spPr>
          <a:ln/>
        </p:spPr>
        <p:txBody>
          <a:bodyPr/>
          <a:lstStyle>
            <a:lvl1pPr>
              <a:defRPr/>
            </a:lvl1pPr>
          </a:lstStyle>
          <a:p>
            <a:pPr>
              <a:defRPr/>
            </a:pPr>
            <a:fld id="{792210C9-488E-4EDB-93A5-CD15D4146080}" type="slidenum">
              <a:rPr lang="en-US"/>
              <a:pPr>
                <a:defRPr/>
              </a:pPr>
              <a:t>‹#›</a:t>
            </a:fld>
            <a:endParaRPr lang="en-US"/>
          </a:p>
        </p:txBody>
      </p:sp>
    </p:spTree>
    <p:extLst>
      <p:ext uri="{BB962C8B-B14F-4D97-AF65-F5344CB8AC3E}">
        <p14:creationId xmlns:p14="http://schemas.microsoft.com/office/powerpoint/2010/main" val="12338537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dt" sz="half" idx="10"/>
          </p:nvPr>
        </p:nvSpPr>
        <p:spPr>
          <a:ln/>
        </p:spPr>
        <p:txBody>
          <a:bodyPr/>
          <a:lstStyle>
            <a:lvl1pPr>
              <a:defRPr/>
            </a:lvl1pPr>
          </a:lstStyle>
          <a:p>
            <a:pPr>
              <a:defRPr/>
            </a:pPr>
            <a:endParaRPr lang="en-US"/>
          </a:p>
        </p:txBody>
      </p:sp>
      <p:sp>
        <p:nvSpPr>
          <p:cNvPr id="5" name="Rectangle 9"/>
          <p:cNvSpPr>
            <a:spLocks noGrp="1" noChangeArrowheads="1"/>
          </p:cNvSpPr>
          <p:nvPr>
            <p:ph type="ftr" sz="quarter" idx="11"/>
          </p:nvPr>
        </p:nvSpPr>
        <p:spPr>
          <a:ln/>
        </p:spPr>
        <p:txBody>
          <a:bodyPr/>
          <a:lstStyle>
            <a:lvl1pPr>
              <a:defRPr/>
            </a:lvl1pPr>
          </a:lstStyle>
          <a:p>
            <a:pPr>
              <a:defRPr/>
            </a:pPr>
            <a:endParaRPr lang="en-US"/>
          </a:p>
        </p:txBody>
      </p:sp>
      <p:sp>
        <p:nvSpPr>
          <p:cNvPr id="6" name="Rectangle 10"/>
          <p:cNvSpPr>
            <a:spLocks noGrp="1" noChangeArrowheads="1"/>
          </p:cNvSpPr>
          <p:nvPr>
            <p:ph type="sldNum" sz="quarter" idx="12"/>
          </p:nvPr>
        </p:nvSpPr>
        <p:spPr>
          <a:ln/>
        </p:spPr>
        <p:txBody>
          <a:bodyPr/>
          <a:lstStyle>
            <a:lvl1pPr>
              <a:defRPr/>
            </a:lvl1pPr>
          </a:lstStyle>
          <a:p>
            <a:pPr>
              <a:defRPr/>
            </a:pPr>
            <a:fld id="{3163E022-C3C5-479F-B9B3-F5B37C7ACD44}" type="slidenum">
              <a:rPr lang="en-US"/>
              <a:pPr>
                <a:defRPr/>
              </a:pPr>
              <a:t>‹#›</a:t>
            </a:fld>
            <a:endParaRPr lang="en-US"/>
          </a:p>
        </p:txBody>
      </p:sp>
    </p:spTree>
    <p:extLst>
      <p:ext uri="{BB962C8B-B14F-4D97-AF65-F5344CB8AC3E}">
        <p14:creationId xmlns:p14="http://schemas.microsoft.com/office/powerpoint/2010/main" val="18751489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8"/>
          <p:cNvSpPr>
            <a:spLocks noGrp="1" noChangeArrowheads="1"/>
          </p:cNvSpPr>
          <p:nvPr>
            <p:ph type="dt" sz="half" idx="10"/>
          </p:nvPr>
        </p:nvSpPr>
        <p:spPr>
          <a:ln/>
        </p:spPr>
        <p:txBody>
          <a:bodyPr/>
          <a:lstStyle>
            <a:lvl1pPr>
              <a:defRPr/>
            </a:lvl1pPr>
          </a:lstStyle>
          <a:p>
            <a:pPr>
              <a:defRPr/>
            </a:pPr>
            <a:endParaRPr lang="en-US"/>
          </a:p>
        </p:txBody>
      </p:sp>
      <p:sp>
        <p:nvSpPr>
          <p:cNvPr id="5" name="Rectangle 9"/>
          <p:cNvSpPr>
            <a:spLocks noGrp="1" noChangeArrowheads="1"/>
          </p:cNvSpPr>
          <p:nvPr>
            <p:ph type="ftr" sz="quarter" idx="11"/>
          </p:nvPr>
        </p:nvSpPr>
        <p:spPr>
          <a:ln/>
        </p:spPr>
        <p:txBody>
          <a:bodyPr/>
          <a:lstStyle>
            <a:lvl1pPr>
              <a:defRPr/>
            </a:lvl1pPr>
          </a:lstStyle>
          <a:p>
            <a:pPr>
              <a:defRPr/>
            </a:pPr>
            <a:endParaRPr lang="en-US"/>
          </a:p>
        </p:txBody>
      </p:sp>
      <p:sp>
        <p:nvSpPr>
          <p:cNvPr id="6" name="Rectangle 10"/>
          <p:cNvSpPr>
            <a:spLocks noGrp="1" noChangeArrowheads="1"/>
          </p:cNvSpPr>
          <p:nvPr>
            <p:ph type="sldNum" sz="quarter" idx="12"/>
          </p:nvPr>
        </p:nvSpPr>
        <p:spPr>
          <a:ln/>
        </p:spPr>
        <p:txBody>
          <a:bodyPr/>
          <a:lstStyle>
            <a:lvl1pPr>
              <a:defRPr/>
            </a:lvl1pPr>
          </a:lstStyle>
          <a:p>
            <a:pPr>
              <a:defRPr/>
            </a:pPr>
            <a:fld id="{12053175-9E8B-4908-A95A-3791F4C0C31C}" type="slidenum">
              <a:rPr lang="en-US"/>
              <a:pPr>
                <a:defRPr/>
              </a:pPr>
              <a:t>‹#›</a:t>
            </a:fld>
            <a:endParaRPr lang="en-US"/>
          </a:p>
        </p:txBody>
      </p:sp>
    </p:spTree>
    <p:extLst>
      <p:ext uri="{BB962C8B-B14F-4D97-AF65-F5344CB8AC3E}">
        <p14:creationId xmlns:p14="http://schemas.microsoft.com/office/powerpoint/2010/main" val="33390244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66738" y="1752600"/>
            <a:ext cx="3924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3438" y="1752600"/>
            <a:ext cx="3924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8"/>
          <p:cNvSpPr>
            <a:spLocks noGrp="1" noChangeArrowheads="1"/>
          </p:cNvSpPr>
          <p:nvPr>
            <p:ph type="dt" sz="half" idx="10"/>
          </p:nvPr>
        </p:nvSpPr>
        <p:spPr>
          <a:ln/>
        </p:spPr>
        <p:txBody>
          <a:bodyPr/>
          <a:lstStyle>
            <a:lvl1pPr>
              <a:defRPr/>
            </a:lvl1pPr>
          </a:lstStyle>
          <a:p>
            <a:pPr>
              <a:defRPr/>
            </a:pPr>
            <a:endParaRPr lang="en-US"/>
          </a:p>
        </p:txBody>
      </p:sp>
      <p:sp>
        <p:nvSpPr>
          <p:cNvPr id="6" name="Rectangle 9"/>
          <p:cNvSpPr>
            <a:spLocks noGrp="1" noChangeArrowheads="1"/>
          </p:cNvSpPr>
          <p:nvPr>
            <p:ph type="ftr" sz="quarter" idx="11"/>
          </p:nvPr>
        </p:nvSpPr>
        <p:spPr>
          <a:ln/>
        </p:spPr>
        <p:txBody>
          <a:bodyPr/>
          <a:lstStyle>
            <a:lvl1pPr>
              <a:defRPr/>
            </a:lvl1pPr>
          </a:lstStyle>
          <a:p>
            <a:pPr>
              <a:defRPr/>
            </a:pPr>
            <a:endParaRPr lang="en-US"/>
          </a:p>
        </p:txBody>
      </p:sp>
      <p:sp>
        <p:nvSpPr>
          <p:cNvPr id="7" name="Rectangle 10"/>
          <p:cNvSpPr>
            <a:spLocks noGrp="1" noChangeArrowheads="1"/>
          </p:cNvSpPr>
          <p:nvPr>
            <p:ph type="sldNum" sz="quarter" idx="12"/>
          </p:nvPr>
        </p:nvSpPr>
        <p:spPr>
          <a:ln/>
        </p:spPr>
        <p:txBody>
          <a:bodyPr/>
          <a:lstStyle>
            <a:lvl1pPr>
              <a:defRPr/>
            </a:lvl1pPr>
          </a:lstStyle>
          <a:p>
            <a:pPr>
              <a:defRPr/>
            </a:pPr>
            <a:fld id="{2FA7B0F1-8761-47A1-BD9C-189064AF1A59}" type="slidenum">
              <a:rPr lang="en-US"/>
              <a:pPr>
                <a:defRPr/>
              </a:pPr>
              <a:t>‹#›</a:t>
            </a:fld>
            <a:endParaRPr lang="en-US"/>
          </a:p>
        </p:txBody>
      </p:sp>
    </p:spTree>
    <p:extLst>
      <p:ext uri="{BB962C8B-B14F-4D97-AF65-F5344CB8AC3E}">
        <p14:creationId xmlns:p14="http://schemas.microsoft.com/office/powerpoint/2010/main" val="41450673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8"/>
          <p:cNvSpPr>
            <a:spLocks noGrp="1" noChangeArrowheads="1"/>
          </p:cNvSpPr>
          <p:nvPr>
            <p:ph type="dt" sz="half" idx="10"/>
          </p:nvPr>
        </p:nvSpPr>
        <p:spPr>
          <a:ln/>
        </p:spPr>
        <p:txBody>
          <a:bodyPr/>
          <a:lstStyle>
            <a:lvl1pPr>
              <a:defRPr/>
            </a:lvl1pPr>
          </a:lstStyle>
          <a:p>
            <a:pPr>
              <a:defRPr/>
            </a:pPr>
            <a:endParaRPr lang="en-US"/>
          </a:p>
        </p:txBody>
      </p:sp>
      <p:sp>
        <p:nvSpPr>
          <p:cNvPr id="8" name="Rectangle 9"/>
          <p:cNvSpPr>
            <a:spLocks noGrp="1" noChangeArrowheads="1"/>
          </p:cNvSpPr>
          <p:nvPr>
            <p:ph type="ftr" sz="quarter" idx="11"/>
          </p:nvPr>
        </p:nvSpPr>
        <p:spPr>
          <a:ln/>
        </p:spPr>
        <p:txBody>
          <a:bodyPr/>
          <a:lstStyle>
            <a:lvl1pPr>
              <a:defRPr/>
            </a:lvl1pPr>
          </a:lstStyle>
          <a:p>
            <a:pPr>
              <a:defRPr/>
            </a:pPr>
            <a:endParaRPr lang="en-US"/>
          </a:p>
        </p:txBody>
      </p:sp>
      <p:sp>
        <p:nvSpPr>
          <p:cNvPr id="9" name="Rectangle 10"/>
          <p:cNvSpPr>
            <a:spLocks noGrp="1" noChangeArrowheads="1"/>
          </p:cNvSpPr>
          <p:nvPr>
            <p:ph type="sldNum" sz="quarter" idx="12"/>
          </p:nvPr>
        </p:nvSpPr>
        <p:spPr>
          <a:ln/>
        </p:spPr>
        <p:txBody>
          <a:bodyPr/>
          <a:lstStyle>
            <a:lvl1pPr>
              <a:defRPr/>
            </a:lvl1pPr>
          </a:lstStyle>
          <a:p>
            <a:pPr>
              <a:defRPr/>
            </a:pPr>
            <a:fld id="{D28F2D80-99B8-42FF-8D95-67B2D5E01E3C}" type="slidenum">
              <a:rPr lang="en-US"/>
              <a:pPr>
                <a:defRPr/>
              </a:pPr>
              <a:t>‹#›</a:t>
            </a:fld>
            <a:endParaRPr lang="en-US"/>
          </a:p>
        </p:txBody>
      </p:sp>
    </p:spTree>
    <p:extLst>
      <p:ext uri="{BB962C8B-B14F-4D97-AF65-F5344CB8AC3E}">
        <p14:creationId xmlns:p14="http://schemas.microsoft.com/office/powerpoint/2010/main" val="29951096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8"/>
          <p:cNvSpPr>
            <a:spLocks noGrp="1" noChangeArrowheads="1"/>
          </p:cNvSpPr>
          <p:nvPr>
            <p:ph type="dt" sz="half" idx="10"/>
          </p:nvPr>
        </p:nvSpPr>
        <p:spPr>
          <a:ln/>
        </p:spPr>
        <p:txBody>
          <a:bodyPr/>
          <a:lstStyle>
            <a:lvl1pPr>
              <a:defRPr/>
            </a:lvl1pPr>
          </a:lstStyle>
          <a:p>
            <a:pPr>
              <a:defRPr/>
            </a:pPr>
            <a:endParaRPr lang="en-US"/>
          </a:p>
        </p:txBody>
      </p:sp>
      <p:sp>
        <p:nvSpPr>
          <p:cNvPr id="4" name="Rectangle 9"/>
          <p:cNvSpPr>
            <a:spLocks noGrp="1" noChangeArrowheads="1"/>
          </p:cNvSpPr>
          <p:nvPr>
            <p:ph type="ftr" sz="quarter" idx="11"/>
          </p:nvPr>
        </p:nvSpPr>
        <p:spPr>
          <a:ln/>
        </p:spPr>
        <p:txBody>
          <a:bodyPr/>
          <a:lstStyle>
            <a:lvl1pPr>
              <a:defRPr/>
            </a:lvl1pPr>
          </a:lstStyle>
          <a:p>
            <a:pPr>
              <a:defRPr/>
            </a:pPr>
            <a:endParaRPr lang="en-US"/>
          </a:p>
        </p:txBody>
      </p:sp>
      <p:sp>
        <p:nvSpPr>
          <p:cNvPr id="5" name="Rectangle 10"/>
          <p:cNvSpPr>
            <a:spLocks noGrp="1" noChangeArrowheads="1"/>
          </p:cNvSpPr>
          <p:nvPr>
            <p:ph type="sldNum" sz="quarter" idx="12"/>
          </p:nvPr>
        </p:nvSpPr>
        <p:spPr>
          <a:ln/>
        </p:spPr>
        <p:txBody>
          <a:bodyPr/>
          <a:lstStyle>
            <a:lvl1pPr>
              <a:defRPr/>
            </a:lvl1pPr>
          </a:lstStyle>
          <a:p>
            <a:pPr>
              <a:defRPr/>
            </a:pPr>
            <a:fld id="{DE2E8869-E9D6-4F9A-BCA9-758C5B13937E}" type="slidenum">
              <a:rPr lang="en-US"/>
              <a:pPr>
                <a:defRPr/>
              </a:pPr>
              <a:t>‹#›</a:t>
            </a:fld>
            <a:endParaRPr lang="en-US"/>
          </a:p>
        </p:txBody>
      </p:sp>
    </p:spTree>
    <p:extLst>
      <p:ext uri="{BB962C8B-B14F-4D97-AF65-F5344CB8AC3E}">
        <p14:creationId xmlns:p14="http://schemas.microsoft.com/office/powerpoint/2010/main" val="39480208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dt" sz="half" idx="10"/>
          </p:nvPr>
        </p:nvSpPr>
        <p:spPr>
          <a:ln/>
        </p:spPr>
        <p:txBody>
          <a:bodyPr/>
          <a:lstStyle>
            <a:lvl1pPr>
              <a:defRPr/>
            </a:lvl1pPr>
          </a:lstStyle>
          <a:p>
            <a:pPr>
              <a:defRPr/>
            </a:pPr>
            <a:endParaRPr lang="en-US"/>
          </a:p>
        </p:txBody>
      </p:sp>
      <p:sp>
        <p:nvSpPr>
          <p:cNvPr id="3" name="Rectangle 9"/>
          <p:cNvSpPr>
            <a:spLocks noGrp="1" noChangeArrowheads="1"/>
          </p:cNvSpPr>
          <p:nvPr>
            <p:ph type="ftr" sz="quarter" idx="11"/>
          </p:nvPr>
        </p:nvSpPr>
        <p:spPr>
          <a:ln/>
        </p:spPr>
        <p:txBody>
          <a:bodyPr/>
          <a:lstStyle>
            <a:lvl1pPr>
              <a:defRPr/>
            </a:lvl1pPr>
          </a:lstStyle>
          <a:p>
            <a:pPr>
              <a:defRPr/>
            </a:pPr>
            <a:endParaRPr lang="en-US"/>
          </a:p>
        </p:txBody>
      </p:sp>
      <p:sp>
        <p:nvSpPr>
          <p:cNvPr id="4" name="Rectangle 10"/>
          <p:cNvSpPr>
            <a:spLocks noGrp="1" noChangeArrowheads="1"/>
          </p:cNvSpPr>
          <p:nvPr>
            <p:ph type="sldNum" sz="quarter" idx="12"/>
          </p:nvPr>
        </p:nvSpPr>
        <p:spPr>
          <a:ln/>
        </p:spPr>
        <p:txBody>
          <a:bodyPr/>
          <a:lstStyle>
            <a:lvl1pPr>
              <a:defRPr/>
            </a:lvl1pPr>
          </a:lstStyle>
          <a:p>
            <a:pPr>
              <a:defRPr/>
            </a:pPr>
            <a:fld id="{C354118A-B675-455C-AE08-C00DA0C42FCD}" type="slidenum">
              <a:rPr lang="en-US"/>
              <a:pPr>
                <a:defRPr/>
              </a:pPr>
              <a:t>‹#›</a:t>
            </a:fld>
            <a:endParaRPr lang="en-US"/>
          </a:p>
        </p:txBody>
      </p:sp>
    </p:spTree>
    <p:extLst>
      <p:ext uri="{BB962C8B-B14F-4D97-AF65-F5344CB8AC3E}">
        <p14:creationId xmlns:p14="http://schemas.microsoft.com/office/powerpoint/2010/main" val="34009091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8"/>
          <p:cNvSpPr>
            <a:spLocks noGrp="1" noChangeArrowheads="1"/>
          </p:cNvSpPr>
          <p:nvPr>
            <p:ph type="dt" sz="half" idx="10"/>
          </p:nvPr>
        </p:nvSpPr>
        <p:spPr>
          <a:ln/>
        </p:spPr>
        <p:txBody>
          <a:bodyPr/>
          <a:lstStyle>
            <a:lvl1pPr>
              <a:defRPr/>
            </a:lvl1pPr>
          </a:lstStyle>
          <a:p>
            <a:pPr>
              <a:defRPr/>
            </a:pPr>
            <a:endParaRPr lang="en-US"/>
          </a:p>
        </p:txBody>
      </p:sp>
      <p:sp>
        <p:nvSpPr>
          <p:cNvPr id="6" name="Rectangle 9"/>
          <p:cNvSpPr>
            <a:spLocks noGrp="1" noChangeArrowheads="1"/>
          </p:cNvSpPr>
          <p:nvPr>
            <p:ph type="ftr" sz="quarter" idx="11"/>
          </p:nvPr>
        </p:nvSpPr>
        <p:spPr>
          <a:ln/>
        </p:spPr>
        <p:txBody>
          <a:bodyPr/>
          <a:lstStyle>
            <a:lvl1pPr>
              <a:defRPr/>
            </a:lvl1pPr>
          </a:lstStyle>
          <a:p>
            <a:pPr>
              <a:defRPr/>
            </a:pPr>
            <a:endParaRPr lang="en-US"/>
          </a:p>
        </p:txBody>
      </p:sp>
      <p:sp>
        <p:nvSpPr>
          <p:cNvPr id="7" name="Rectangle 10"/>
          <p:cNvSpPr>
            <a:spLocks noGrp="1" noChangeArrowheads="1"/>
          </p:cNvSpPr>
          <p:nvPr>
            <p:ph type="sldNum" sz="quarter" idx="12"/>
          </p:nvPr>
        </p:nvSpPr>
        <p:spPr>
          <a:ln/>
        </p:spPr>
        <p:txBody>
          <a:bodyPr/>
          <a:lstStyle>
            <a:lvl1pPr>
              <a:defRPr/>
            </a:lvl1pPr>
          </a:lstStyle>
          <a:p>
            <a:pPr>
              <a:defRPr/>
            </a:pPr>
            <a:fld id="{6DC1A78E-9F2C-4C96-992E-B13FD75E5692}" type="slidenum">
              <a:rPr lang="en-US"/>
              <a:pPr>
                <a:defRPr/>
              </a:pPr>
              <a:t>‹#›</a:t>
            </a:fld>
            <a:endParaRPr lang="en-US"/>
          </a:p>
        </p:txBody>
      </p:sp>
    </p:spTree>
    <p:extLst>
      <p:ext uri="{BB962C8B-B14F-4D97-AF65-F5344CB8AC3E}">
        <p14:creationId xmlns:p14="http://schemas.microsoft.com/office/powerpoint/2010/main" val="17910422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8"/>
          <p:cNvSpPr>
            <a:spLocks noGrp="1" noChangeArrowheads="1"/>
          </p:cNvSpPr>
          <p:nvPr>
            <p:ph type="dt" sz="half" idx="10"/>
          </p:nvPr>
        </p:nvSpPr>
        <p:spPr>
          <a:ln/>
        </p:spPr>
        <p:txBody>
          <a:bodyPr/>
          <a:lstStyle>
            <a:lvl1pPr>
              <a:defRPr/>
            </a:lvl1pPr>
          </a:lstStyle>
          <a:p>
            <a:pPr>
              <a:defRPr/>
            </a:pPr>
            <a:endParaRPr lang="en-US"/>
          </a:p>
        </p:txBody>
      </p:sp>
      <p:sp>
        <p:nvSpPr>
          <p:cNvPr id="6" name="Rectangle 9"/>
          <p:cNvSpPr>
            <a:spLocks noGrp="1" noChangeArrowheads="1"/>
          </p:cNvSpPr>
          <p:nvPr>
            <p:ph type="ftr" sz="quarter" idx="11"/>
          </p:nvPr>
        </p:nvSpPr>
        <p:spPr>
          <a:ln/>
        </p:spPr>
        <p:txBody>
          <a:bodyPr/>
          <a:lstStyle>
            <a:lvl1pPr>
              <a:defRPr/>
            </a:lvl1pPr>
          </a:lstStyle>
          <a:p>
            <a:pPr>
              <a:defRPr/>
            </a:pPr>
            <a:endParaRPr lang="en-US"/>
          </a:p>
        </p:txBody>
      </p:sp>
      <p:sp>
        <p:nvSpPr>
          <p:cNvPr id="7" name="Rectangle 10"/>
          <p:cNvSpPr>
            <a:spLocks noGrp="1" noChangeArrowheads="1"/>
          </p:cNvSpPr>
          <p:nvPr>
            <p:ph type="sldNum" sz="quarter" idx="12"/>
          </p:nvPr>
        </p:nvSpPr>
        <p:spPr>
          <a:ln/>
        </p:spPr>
        <p:txBody>
          <a:bodyPr/>
          <a:lstStyle>
            <a:lvl1pPr>
              <a:defRPr/>
            </a:lvl1pPr>
          </a:lstStyle>
          <a:p>
            <a:pPr>
              <a:defRPr/>
            </a:pPr>
            <a:fld id="{D4B1B4A4-CFD4-494E-B45E-30280426BF87}" type="slidenum">
              <a:rPr lang="en-US"/>
              <a:pPr>
                <a:defRPr/>
              </a:pPr>
              <a:t>‹#›</a:t>
            </a:fld>
            <a:endParaRPr lang="en-US"/>
          </a:p>
        </p:txBody>
      </p:sp>
    </p:spTree>
    <p:extLst>
      <p:ext uri="{BB962C8B-B14F-4D97-AF65-F5344CB8AC3E}">
        <p14:creationId xmlns:p14="http://schemas.microsoft.com/office/powerpoint/2010/main" val="17807096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w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ltHorz">
          <a:fgClr>
            <a:schemeClr val="bg2"/>
          </a:fgClr>
          <a:bgClr>
            <a:schemeClr val="bg1"/>
          </a:bgClr>
        </a:patt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0"/>
            <a:ext cx="8001000"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b"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566738" y="1752600"/>
            <a:ext cx="80010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grpSp>
        <p:nvGrpSpPr>
          <p:cNvPr id="1028" name="Group 6"/>
          <p:cNvGrpSpPr>
            <a:grpSpLocks/>
          </p:cNvGrpSpPr>
          <p:nvPr/>
        </p:nvGrpSpPr>
        <p:grpSpPr bwMode="auto">
          <a:xfrm>
            <a:off x="604838" y="1062038"/>
            <a:ext cx="8132762" cy="279400"/>
            <a:chOff x="381" y="669"/>
            <a:chExt cx="5123" cy="176"/>
          </a:xfrm>
        </p:grpSpPr>
        <p:pic>
          <p:nvPicPr>
            <p:cNvPr id="2" name="Picture 4"/>
            <p:cNvPicPr>
              <a:picLocks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381" y="669"/>
              <a:ext cx="5123" cy="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5"/>
            <p:cNvSpPr>
              <a:spLocks noChangeArrowheads="1"/>
            </p:cNvSpPr>
            <p:nvPr/>
          </p:nvSpPr>
          <p:spPr bwMode="auto">
            <a:xfrm>
              <a:off x="445" y="704"/>
              <a:ext cx="4891" cy="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defRPr/>
              </a:pPr>
              <a:endParaRPr lang="en-US" altLang="en-US">
                <a:latin typeface="Arial" charset="0"/>
              </a:endParaRPr>
            </a:p>
          </p:txBody>
        </p:sp>
      </p:grpSp>
      <p:sp>
        <p:nvSpPr>
          <p:cNvPr id="1029" name="Line 7"/>
          <p:cNvSpPr>
            <a:spLocks noChangeShapeType="1"/>
          </p:cNvSpPr>
          <p:nvPr/>
        </p:nvSpPr>
        <p:spPr bwMode="auto">
          <a:xfrm>
            <a:off x="609600" y="6172200"/>
            <a:ext cx="7924800" cy="0"/>
          </a:xfrm>
          <a:prstGeom prst="line">
            <a:avLst/>
          </a:prstGeom>
          <a:noFill/>
          <a:ln w="12700">
            <a:solidFill>
              <a:schemeClr val="accent2"/>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032" name="Rectangle 8"/>
          <p:cNvSpPr>
            <a:spLocks noGrp="1" noChangeArrowheads="1"/>
          </p:cNvSpPr>
          <p:nvPr>
            <p:ph type="dt" sz="half" idx="2"/>
          </p:nvPr>
        </p:nvSpPr>
        <p:spPr bwMode="auto">
          <a:xfrm>
            <a:off x="609600" y="6245225"/>
            <a:ext cx="1981200" cy="47625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eaLnBrk="1" hangingPunct="1">
              <a:defRPr sz="1200"/>
            </a:lvl1pPr>
          </a:lstStyle>
          <a:p>
            <a:pPr>
              <a:defRPr/>
            </a:pPr>
            <a:endParaRPr lang="en-US"/>
          </a:p>
        </p:txBody>
      </p:sp>
      <p:sp>
        <p:nvSpPr>
          <p:cNvPr id="1033" name="Rectangle 9"/>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algn="ctr" eaLnBrk="1" hangingPunct="1">
              <a:defRPr sz="1200"/>
            </a:lvl1pPr>
          </a:lstStyle>
          <a:p>
            <a:pPr>
              <a:defRPr/>
            </a:pPr>
            <a:endParaRPr lang="en-US"/>
          </a:p>
        </p:txBody>
      </p:sp>
      <p:sp>
        <p:nvSpPr>
          <p:cNvPr id="1034" name="Rectangle 10"/>
          <p:cNvSpPr>
            <a:spLocks noGrp="1" noChangeArrowheads="1"/>
          </p:cNvSpPr>
          <p:nvPr>
            <p:ph type="sldNum" sz="quarter" idx="4"/>
          </p:nvPr>
        </p:nvSpPr>
        <p:spPr bwMode="auto">
          <a:xfrm>
            <a:off x="6553200" y="6245225"/>
            <a:ext cx="1981200" cy="47625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algn="r" eaLnBrk="1" hangingPunct="1">
              <a:defRPr sz="1200"/>
            </a:lvl1pPr>
          </a:lstStyle>
          <a:p>
            <a:pPr>
              <a:defRPr/>
            </a:pPr>
            <a:fld id="{22475FBF-EB38-4C72-B136-732C35DDA2C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128" r:id="rId1"/>
    <p:sldLayoutId id="2147484117" r:id="rId2"/>
    <p:sldLayoutId id="2147484118" r:id="rId3"/>
    <p:sldLayoutId id="2147484119" r:id="rId4"/>
    <p:sldLayoutId id="2147484120" r:id="rId5"/>
    <p:sldLayoutId id="2147484121" r:id="rId6"/>
    <p:sldLayoutId id="2147484122" r:id="rId7"/>
    <p:sldLayoutId id="2147484123" r:id="rId8"/>
    <p:sldLayoutId id="2147484124" r:id="rId9"/>
    <p:sldLayoutId id="2147484125" r:id="rId10"/>
    <p:sldLayoutId id="2147484126" r:id="rId11"/>
    <p:sldLayoutId id="2147484127" r:id="rId12"/>
  </p:sldLayoutIdLst>
  <p:hf hdr="0" ftr="0" dt="0"/>
  <p:txStyles>
    <p:titleStyle>
      <a:lvl1pPr algn="l" rtl="0" eaLnBrk="0" fontAlgn="base" hangingPunct="0">
        <a:spcBef>
          <a:spcPct val="0"/>
        </a:spcBef>
        <a:spcAft>
          <a:spcPct val="0"/>
        </a:spcAft>
        <a:defRPr sz="4000" b="1" i="1">
          <a:solidFill>
            <a:schemeClr val="tx2"/>
          </a:solidFill>
          <a:latin typeface="+mj-lt"/>
          <a:ea typeface="+mj-ea"/>
          <a:cs typeface="+mj-cs"/>
        </a:defRPr>
      </a:lvl1pPr>
      <a:lvl2pPr algn="l" rtl="0" eaLnBrk="0" fontAlgn="base" hangingPunct="0">
        <a:spcBef>
          <a:spcPct val="0"/>
        </a:spcBef>
        <a:spcAft>
          <a:spcPct val="0"/>
        </a:spcAft>
        <a:defRPr sz="4000" b="1" i="1">
          <a:solidFill>
            <a:schemeClr val="tx2"/>
          </a:solidFill>
          <a:latin typeface="Arial" charset="0"/>
        </a:defRPr>
      </a:lvl2pPr>
      <a:lvl3pPr algn="l" rtl="0" eaLnBrk="0" fontAlgn="base" hangingPunct="0">
        <a:spcBef>
          <a:spcPct val="0"/>
        </a:spcBef>
        <a:spcAft>
          <a:spcPct val="0"/>
        </a:spcAft>
        <a:defRPr sz="4000" b="1" i="1">
          <a:solidFill>
            <a:schemeClr val="tx2"/>
          </a:solidFill>
          <a:latin typeface="Arial" charset="0"/>
        </a:defRPr>
      </a:lvl3pPr>
      <a:lvl4pPr algn="l" rtl="0" eaLnBrk="0" fontAlgn="base" hangingPunct="0">
        <a:spcBef>
          <a:spcPct val="0"/>
        </a:spcBef>
        <a:spcAft>
          <a:spcPct val="0"/>
        </a:spcAft>
        <a:defRPr sz="4000" b="1" i="1">
          <a:solidFill>
            <a:schemeClr val="tx2"/>
          </a:solidFill>
          <a:latin typeface="Arial" charset="0"/>
        </a:defRPr>
      </a:lvl4pPr>
      <a:lvl5pPr algn="l" rtl="0" eaLnBrk="0" fontAlgn="base" hangingPunct="0">
        <a:spcBef>
          <a:spcPct val="0"/>
        </a:spcBef>
        <a:spcAft>
          <a:spcPct val="0"/>
        </a:spcAft>
        <a:defRPr sz="4000" b="1" i="1">
          <a:solidFill>
            <a:schemeClr val="tx2"/>
          </a:solidFill>
          <a:latin typeface="Arial" charset="0"/>
        </a:defRPr>
      </a:lvl5pPr>
      <a:lvl6pPr marL="457200" algn="l" rtl="0" fontAlgn="base">
        <a:spcBef>
          <a:spcPct val="0"/>
        </a:spcBef>
        <a:spcAft>
          <a:spcPct val="0"/>
        </a:spcAft>
        <a:defRPr sz="4000" b="1" i="1">
          <a:solidFill>
            <a:schemeClr val="tx2"/>
          </a:solidFill>
          <a:latin typeface="Arial" charset="0"/>
        </a:defRPr>
      </a:lvl6pPr>
      <a:lvl7pPr marL="914400" algn="l" rtl="0" fontAlgn="base">
        <a:spcBef>
          <a:spcPct val="0"/>
        </a:spcBef>
        <a:spcAft>
          <a:spcPct val="0"/>
        </a:spcAft>
        <a:defRPr sz="4000" b="1" i="1">
          <a:solidFill>
            <a:schemeClr val="tx2"/>
          </a:solidFill>
          <a:latin typeface="Arial" charset="0"/>
        </a:defRPr>
      </a:lvl7pPr>
      <a:lvl8pPr marL="1371600" algn="l" rtl="0" fontAlgn="base">
        <a:spcBef>
          <a:spcPct val="0"/>
        </a:spcBef>
        <a:spcAft>
          <a:spcPct val="0"/>
        </a:spcAft>
        <a:defRPr sz="4000" b="1" i="1">
          <a:solidFill>
            <a:schemeClr val="tx2"/>
          </a:solidFill>
          <a:latin typeface="Arial" charset="0"/>
        </a:defRPr>
      </a:lvl8pPr>
      <a:lvl9pPr marL="1828800" algn="l" rtl="0" fontAlgn="base">
        <a:spcBef>
          <a:spcPct val="0"/>
        </a:spcBef>
        <a:spcAft>
          <a:spcPct val="0"/>
        </a:spcAft>
        <a:defRPr sz="4000" b="1" i="1">
          <a:solidFill>
            <a:schemeClr val="tx2"/>
          </a:solidFill>
          <a:latin typeface="Arial" charset="0"/>
        </a:defRPr>
      </a:lvl9pPr>
    </p:titleStyle>
    <p:bodyStyle>
      <a:lvl1pPr marL="469900" indent="-469900" algn="l" rtl="0" eaLnBrk="0" fontAlgn="base" hangingPunct="0">
        <a:spcBef>
          <a:spcPct val="20000"/>
        </a:spcBef>
        <a:spcAft>
          <a:spcPct val="0"/>
        </a:spcAft>
        <a:buClr>
          <a:schemeClr val="accent2"/>
        </a:buClr>
        <a:buFont typeface="Wingdings" pitchFamily="2" charset="2"/>
        <a:buChar char="o"/>
        <a:defRPr sz="3000">
          <a:solidFill>
            <a:schemeClr val="tx1"/>
          </a:solidFill>
          <a:latin typeface="+mn-lt"/>
          <a:ea typeface="+mn-ea"/>
          <a:cs typeface="+mn-cs"/>
        </a:defRPr>
      </a:lvl1pPr>
      <a:lvl2pPr marL="908050" indent="-323850" algn="l" rtl="0" eaLnBrk="0" fontAlgn="base" hangingPunct="0">
        <a:spcBef>
          <a:spcPct val="20000"/>
        </a:spcBef>
        <a:spcAft>
          <a:spcPct val="0"/>
        </a:spcAft>
        <a:buClr>
          <a:schemeClr val="accent2"/>
        </a:buClr>
        <a:buFont typeface="Wingdings" pitchFamily="2" charset="2"/>
        <a:buChar char="n"/>
        <a:defRPr sz="2600">
          <a:solidFill>
            <a:schemeClr val="tx1"/>
          </a:solidFill>
          <a:latin typeface="+mn-lt"/>
        </a:defRPr>
      </a:lvl2pPr>
      <a:lvl3pPr marL="1304925" indent="-282575" algn="l" rtl="0" eaLnBrk="0" fontAlgn="base" hangingPunct="0">
        <a:spcBef>
          <a:spcPct val="20000"/>
        </a:spcBef>
        <a:spcAft>
          <a:spcPct val="0"/>
        </a:spcAft>
        <a:buClr>
          <a:schemeClr val="accent2"/>
        </a:buClr>
        <a:buFont typeface="Wingdings" pitchFamily="2" charset="2"/>
        <a:buChar char="o"/>
        <a:defRPr sz="2300">
          <a:solidFill>
            <a:schemeClr val="tx1"/>
          </a:solidFill>
          <a:latin typeface="+mn-lt"/>
        </a:defRPr>
      </a:lvl3pPr>
      <a:lvl4pPr marL="1693863" indent="-274638"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285750"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285750"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285750"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285750"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285750" algn="l" rtl="0" fontAlgn="base">
        <a:spcBef>
          <a:spcPct val="25000"/>
        </a:spcBef>
        <a:spcAft>
          <a:spcPct val="0"/>
        </a:spcAft>
        <a:buClr>
          <a:schemeClr val="accent2"/>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2"/>
          <p:cNvSpPr>
            <a:spLocks noChangeArrowheads="1"/>
          </p:cNvSpPr>
          <p:nvPr/>
        </p:nvSpPr>
        <p:spPr bwMode="auto">
          <a:xfrm>
            <a:off x="2085975" y="3200400"/>
            <a:ext cx="50292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7866" tIns="33338" rIns="67866" bIns="33338"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ctr" eaLnBrk="1" hangingPunct="1"/>
            <a:endParaRPr lang="en-US" altLang="en-US">
              <a:latin typeface="Arial" charset="0"/>
              <a:cs typeface="Arial" charset="0"/>
            </a:endParaRPr>
          </a:p>
        </p:txBody>
      </p:sp>
      <p:sp>
        <p:nvSpPr>
          <p:cNvPr id="3077" name="TextBox 1"/>
          <p:cNvSpPr txBox="1">
            <a:spLocks noChangeArrowheads="1"/>
          </p:cNvSpPr>
          <p:nvPr/>
        </p:nvSpPr>
        <p:spPr bwMode="auto">
          <a:xfrm>
            <a:off x="628650" y="1314451"/>
            <a:ext cx="5886450"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en-US" altLang="en-US" sz="2700" b="1" i="1">
                <a:latin typeface="+mj-lt"/>
                <a:cs typeface="Arial" charset="0"/>
              </a:rPr>
              <a:t>FBC Liberty Small Group</a:t>
            </a:r>
          </a:p>
        </p:txBody>
      </p:sp>
      <p:sp>
        <p:nvSpPr>
          <p:cNvPr id="6" name="Rectangle 2"/>
          <p:cNvSpPr txBox="1">
            <a:spLocks noChangeArrowheads="1"/>
          </p:cNvSpPr>
          <p:nvPr/>
        </p:nvSpPr>
        <p:spPr bwMode="auto">
          <a:xfrm>
            <a:off x="1057275" y="3543300"/>
            <a:ext cx="7029450" cy="1914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7866" tIns="33338" rIns="67866" bIns="33338" anchor="ctr"/>
          <a:lstStyle>
            <a:lvl1pPr algn="l" rtl="0" eaLnBrk="0" fontAlgn="base" hangingPunct="0">
              <a:spcBef>
                <a:spcPct val="0"/>
              </a:spcBef>
              <a:spcAft>
                <a:spcPct val="0"/>
              </a:spcAft>
              <a:defRPr sz="4000" b="1" i="1">
                <a:solidFill>
                  <a:schemeClr val="tx2"/>
                </a:solidFill>
                <a:latin typeface="+mj-lt"/>
                <a:ea typeface="+mj-ea"/>
                <a:cs typeface="+mj-cs"/>
              </a:defRPr>
            </a:lvl1pPr>
            <a:lvl2pPr algn="l" rtl="0" eaLnBrk="0" fontAlgn="base" hangingPunct="0">
              <a:spcBef>
                <a:spcPct val="0"/>
              </a:spcBef>
              <a:spcAft>
                <a:spcPct val="0"/>
              </a:spcAft>
              <a:defRPr sz="4000" b="1" i="1">
                <a:solidFill>
                  <a:schemeClr val="tx2"/>
                </a:solidFill>
                <a:latin typeface="Arial" charset="0"/>
              </a:defRPr>
            </a:lvl2pPr>
            <a:lvl3pPr algn="l" rtl="0" eaLnBrk="0" fontAlgn="base" hangingPunct="0">
              <a:spcBef>
                <a:spcPct val="0"/>
              </a:spcBef>
              <a:spcAft>
                <a:spcPct val="0"/>
              </a:spcAft>
              <a:defRPr sz="4000" b="1" i="1">
                <a:solidFill>
                  <a:schemeClr val="tx2"/>
                </a:solidFill>
                <a:latin typeface="Arial" charset="0"/>
              </a:defRPr>
            </a:lvl3pPr>
            <a:lvl4pPr algn="l" rtl="0" eaLnBrk="0" fontAlgn="base" hangingPunct="0">
              <a:spcBef>
                <a:spcPct val="0"/>
              </a:spcBef>
              <a:spcAft>
                <a:spcPct val="0"/>
              </a:spcAft>
              <a:defRPr sz="4000" b="1" i="1">
                <a:solidFill>
                  <a:schemeClr val="tx2"/>
                </a:solidFill>
                <a:latin typeface="Arial" charset="0"/>
              </a:defRPr>
            </a:lvl4pPr>
            <a:lvl5pPr algn="l" rtl="0" eaLnBrk="0" fontAlgn="base" hangingPunct="0">
              <a:spcBef>
                <a:spcPct val="0"/>
              </a:spcBef>
              <a:spcAft>
                <a:spcPct val="0"/>
              </a:spcAft>
              <a:defRPr sz="4000" b="1" i="1">
                <a:solidFill>
                  <a:schemeClr val="tx2"/>
                </a:solidFill>
                <a:latin typeface="Arial" charset="0"/>
              </a:defRPr>
            </a:lvl5pPr>
            <a:lvl6pPr marL="457200" algn="l" rtl="0" fontAlgn="base">
              <a:spcBef>
                <a:spcPct val="0"/>
              </a:spcBef>
              <a:spcAft>
                <a:spcPct val="0"/>
              </a:spcAft>
              <a:defRPr sz="4000" b="1" i="1">
                <a:solidFill>
                  <a:schemeClr val="tx2"/>
                </a:solidFill>
                <a:latin typeface="Arial" charset="0"/>
              </a:defRPr>
            </a:lvl6pPr>
            <a:lvl7pPr marL="914400" algn="l" rtl="0" fontAlgn="base">
              <a:spcBef>
                <a:spcPct val="0"/>
              </a:spcBef>
              <a:spcAft>
                <a:spcPct val="0"/>
              </a:spcAft>
              <a:defRPr sz="4000" b="1" i="1">
                <a:solidFill>
                  <a:schemeClr val="tx2"/>
                </a:solidFill>
                <a:latin typeface="Arial" charset="0"/>
              </a:defRPr>
            </a:lvl7pPr>
            <a:lvl8pPr marL="1371600" algn="l" rtl="0" fontAlgn="base">
              <a:spcBef>
                <a:spcPct val="0"/>
              </a:spcBef>
              <a:spcAft>
                <a:spcPct val="0"/>
              </a:spcAft>
              <a:defRPr sz="4000" b="1" i="1">
                <a:solidFill>
                  <a:schemeClr val="tx2"/>
                </a:solidFill>
                <a:latin typeface="Arial" charset="0"/>
              </a:defRPr>
            </a:lvl8pPr>
            <a:lvl9pPr marL="1828800" algn="l" rtl="0" fontAlgn="base">
              <a:spcBef>
                <a:spcPct val="0"/>
              </a:spcBef>
              <a:spcAft>
                <a:spcPct val="0"/>
              </a:spcAft>
              <a:defRPr sz="4000" b="1" i="1">
                <a:solidFill>
                  <a:schemeClr val="tx2"/>
                </a:solidFill>
                <a:latin typeface="Arial" charset="0"/>
              </a:defRPr>
            </a:lvl9pPr>
          </a:lstStyle>
          <a:p>
            <a:pPr algn="ctr" eaLnBrk="1" hangingPunct="1">
              <a:defRPr/>
            </a:pPr>
            <a:r>
              <a:rPr lang="en-US" altLang="en-US" sz="3075" i="0" kern="0" dirty="0">
                <a:solidFill>
                  <a:schemeClr val="tx1"/>
                </a:solidFill>
                <a:latin typeface="+mn-lt"/>
              </a:rPr>
              <a:t>The Revelation of John</a:t>
            </a:r>
          </a:p>
          <a:p>
            <a:pPr algn="ctr" eaLnBrk="1" hangingPunct="1">
              <a:defRPr/>
            </a:pPr>
            <a:r>
              <a:rPr lang="en-US" altLang="en-US" sz="3075" i="0" kern="0" dirty="0">
                <a:solidFill>
                  <a:schemeClr val="tx1"/>
                </a:solidFill>
                <a:latin typeface="+mn-lt"/>
              </a:rPr>
              <a:t>Revelation 13</a:t>
            </a:r>
          </a:p>
          <a:p>
            <a:pPr algn="ctr" eaLnBrk="1" hangingPunct="1">
              <a:defRPr/>
            </a:pPr>
            <a:endParaRPr lang="en-US" altLang="en-US" sz="3075" i="0" kern="0" dirty="0">
              <a:solidFill>
                <a:schemeClr val="tx1"/>
              </a:solidFill>
              <a:latin typeface="+mn-lt"/>
            </a:endParaRPr>
          </a:p>
          <a:p>
            <a:pPr algn="ctr" eaLnBrk="1" hangingPunct="1">
              <a:defRPr/>
            </a:pPr>
            <a:r>
              <a:rPr lang="en-US" altLang="en-US" sz="3075" i="0" kern="0">
                <a:solidFill>
                  <a:schemeClr val="tx1"/>
                </a:solidFill>
                <a:latin typeface="+mn-lt"/>
              </a:rPr>
              <a:t> July 13 </a:t>
            </a:r>
            <a:r>
              <a:rPr lang="en-US" altLang="en-US" sz="3075" i="0" kern="0" dirty="0">
                <a:solidFill>
                  <a:schemeClr val="tx1"/>
                </a:solidFill>
                <a:latin typeface="+mn-lt"/>
              </a:rPr>
              <a:t>, 2025</a:t>
            </a:r>
          </a:p>
          <a:p>
            <a:pPr algn="ctr" eaLnBrk="1" hangingPunct="1">
              <a:defRPr/>
            </a:pPr>
            <a:endParaRPr lang="en-US" altLang="en-US" sz="3075" kern="0" dirty="0">
              <a:solidFill>
                <a:schemeClr val="tx1"/>
              </a:solidFill>
            </a:endParaRP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6057900" y="5541169"/>
            <a:ext cx="1485900"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056" tIns="34529" rIns="69056" bIns="34529"/>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94BDC030-AB98-4DBC-AE03-5874ED648E10}" type="slidenum">
              <a:rPr lang="en-US" altLang="en-US" sz="900"/>
              <a:pPr algn="r" eaLnBrk="1" hangingPunct="1"/>
              <a:t>10</a:t>
            </a:fld>
            <a:endParaRPr lang="en-US" altLang="en-US" sz="900"/>
          </a:p>
        </p:txBody>
      </p:sp>
      <p:sp>
        <p:nvSpPr>
          <p:cNvPr id="5123" name="Rectangle 2"/>
          <p:cNvSpPr>
            <a:spLocks noChangeArrowheads="1"/>
          </p:cNvSpPr>
          <p:nvPr/>
        </p:nvSpPr>
        <p:spPr bwMode="auto">
          <a:xfrm>
            <a:off x="3475435" y="2443163"/>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4" name="Rectangle 3"/>
          <p:cNvSpPr>
            <a:spLocks noChangeArrowheads="1"/>
          </p:cNvSpPr>
          <p:nvPr/>
        </p:nvSpPr>
        <p:spPr bwMode="auto">
          <a:xfrm>
            <a:off x="3475435" y="2443163"/>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5" name="Rectangle 4"/>
          <p:cNvSpPr>
            <a:spLocks noChangeArrowheads="1"/>
          </p:cNvSpPr>
          <p:nvPr/>
        </p:nvSpPr>
        <p:spPr bwMode="auto">
          <a:xfrm>
            <a:off x="1143000" y="-696516"/>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8" name="Rectangle 18"/>
          <p:cNvSpPr>
            <a:spLocks noChangeArrowheads="1"/>
          </p:cNvSpPr>
          <p:nvPr/>
        </p:nvSpPr>
        <p:spPr bwMode="auto">
          <a:xfrm>
            <a:off x="1143000" y="774591"/>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29" name="Rectangle 19"/>
          <p:cNvSpPr>
            <a:spLocks noChangeArrowheads="1"/>
          </p:cNvSpPr>
          <p:nvPr/>
        </p:nvSpPr>
        <p:spPr bwMode="auto">
          <a:xfrm>
            <a:off x="1143000" y="774591"/>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0" name="Rectangle 20"/>
          <p:cNvSpPr>
            <a:spLocks noChangeArrowheads="1"/>
          </p:cNvSpPr>
          <p:nvPr/>
        </p:nvSpPr>
        <p:spPr bwMode="auto">
          <a:xfrm>
            <a:off x="1143000" y="774591"/>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1" name="Rectangle 21"/>
          <p:cNvSpPr>
            <a:spLocks noChangeArrowheads="1"/>
          </p:cNvSpPr>
          <p:nvPr/>
        </p:nvSpPr>
        <p:spPr bwMode="auto">
          <a:xfrm>
            <a:off x="1143000" y="774591"/>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2" name="Rectangle 22"/>
          <p:cNvSpPr>
            <a:spLocks noChangeArrowheads="1"/>
          </p:cNvSpPr>
          <p:nvPr/>
        </p:nvSpPr>
        <p:spPr bwMode="auto">
          <a:xfrm>
            <a:off x="4502944" y="3105835"/>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2" name="TextBox 1">
            <a:extLst>
              <a:ext uri="{FF2B5EF4-FFF2-40B4-BE49-F238E27FC236}">
                <a16:creationId xmlns:a16="http://schemas.microsoft.com/office/drawing/2014/main" id="{2BAA939F-7D12-6D46-AB16-C772A262AB2A}"/>
              </a:ext>
            </a:extLst>
          </p:cNvPr>
          <p:cNvSpPr txBox="1"/>
          <p:nvPr/>
        </p:nvSpPr>
        <p:spPr>
          <a:xfrm>
            <a:off x="697706" y="2711548"/>
            <a:ext cx="7886700" cy="1615827"/>
          </a:xfrm>
          <a:prstGeom prst="rect">
            <a:avLst/>
          </a:prstGeom>
          <a:noFill/>
        </p:spPr>
        <p:txBody>
          <a:bodyPr wrap="square" rtlCol="0">
            <a:spAutoFit/>
          </a:bodyPr>
          <a:lstStyle/>
          <a:p>
            <a:pPr algn="ctr"/>
            <a:r>
              <a:rPr lang="en-US" sz="3300" dirty="0">
                <a:cs typeface="Arial" panose="020B0604020202020204" pitchFamily="34" charset="0"/>
              </a:rPr>
              <a:t>The Scroll</a:t>
            </a:r>
          </a:p>
          <a:p>
            <a:pPr algn="ctr"/>
            <a:r>
              <a:rPr lang="en-US" sz="3300" dirty="0">
                <a:latin typeface="+mn-lt"/>
                <a:cs typeface="Arial" panose="020B0604020202020204" pitchFamily="34" charset="0"/>
              </a:rPr>
              <a:t>&amp;</a:t>
            </a:r>
          </a:p>
          <a:p>
            <a:pPr algn="ctr"/>
            <a:r>
              <a:rPr lang="en-US" sz="3300" dirty="0">
                <a:cs typeface="Arial" panose="020B0604020202020204" pitchFamily="34" charset="0"/>
              </a:rPr>
              <a:t>Who Holds the Scroll</a:t>
            </a:r>
            <a:endParaRPr lang="en-US" sz="3300" dirty="0">
              <a:latin typeface="+mn-lt"/>
              <a:cs typeface="Arial" panose="020B0604020202020204" pitchFamily="34" charset="0"/>
            </a:endParaRPr>
          </a:p>
        </p:txBody>
      </p:sp>
      <p:sp>
        <p:nvSpPr>
          <p:cNvPr id="3" name="Rectangle 17">
            <a:extLst>
              <a:ext uri="{FF2B5EF4-FFF2-40B4-BE49-F238E27FC236}">
                <a16:creationId xmlns:a16="http://schemas.microsoft.com/office/drawing/2014/main" id="{C7073898-37B9-2E56-9D42-334771DC620D}"/>
              </a:ext>
            </a:extLst>
          </p:cNvPr>
          <p:cNvSpPr>
            <a:spLocks noChangeArrowheads="1"/>
          </p:cNvSpPr>
          <p:nvPr/>
        </p:nvSpPr>
        <p:spPr bwMode="auto">
          <a:xfrm>
            <a:off x="780721" y="1241090"/>
            <a:ext cx="3335849" cy="531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9056" tIns="34529" rIns="69056" bIns="34529">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en-US" altLang="en-US" sz="3000" b="1" dirty="0">
                <a:latin typeface="Times New Roman" pitchFamily="18" charset="0"/>
              </a:rPr>
              <a:t> Revelation 5 Focus</a:t>
            </a:r>
          </a:p>
        </p:txBody>
      </p:sp>
    </p:spTree>
    <p:extLst>
      <p:ext uri="{BB962C8B-B14F-4D97-AF65-F5344CB8AC3E}">
        <p14:creationId xmlns:p14="http://schemas.microsoft.com/office/powerpoint/2010/main" val="2743881125"/>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6057900" y="5541169"/>
            <a:ext cx="1485900"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056" tIns="34529" rIns="69056" bIns="34529"/>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94BDC030-AB98-4DBC-AE03-5874ED648E10}" type="slidenum">
              <a:rPr lang="en-US" altLang="en-US" sz="900"/>
              <a:pPr algn="r" eaLnBrk="1" hangingPunct="1"/>
              <a:t>11</a:t>
            </a:fld>
            <a:endParaRPr lang="en-US" altLang="en-US" sz="900"/>
          </a:p>
        </p:txBody>
      </p:sp>
      <p:sp>
        <p:nvSpPr>
          <p:cNvPr id="5123" name="Rectangle 2"/>
          <p:cNvSpPr>
            <a:spLocks noChangeArrowheads="1"/>
          </p:cNvSpPr>
          <p:nvPr/>
        </p:nvSpPr>
        <p:spPr bwMode="auto">
          <a:xfrm>
            <a:off x="3475435" y="2443163"/>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4" name="Rectangle 3"/>
          <p:cNvSpPr>
            <a:spLocks noChangeArrowheads="1"/>
          </p:cNvSpPr>
          <p:nvPr/>
        </p:nvSpPr>
        <p:spPr bwMode="auto">
          <a:xfrm>
            <a:off x="3475435" y="2443163"/>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5" name="Rectangle 4"/>
          <p:cNvSpPr>
            <a:spLocks noChangeArrowheads="1"/>
          </p:cNvSpPr>
          <p:nvPr/>
        </p:nvSpPr>
        <p:spPr bwMode="auto">
          <a:xfrm>
            <a:off x="1143000" y="-696516"/>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8" name="Rectangle 18"/>
          <p:cNvSpPr>
            <a:spLocks noChangeArrowheads="1"/>
          </p:cNvSpPr>
          <p:nvPr/>
        </p:nvSpPr>
        <p:spPr bwMode="auto">
          <a:xfrm>
            <a:off x="1143000" y="774591"/>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29" name="Rectangle 19"/>
          <p:cNvSpPr>
            <a:spLocks noChangeArrowheads="1"/>
          </p:cNvSpPr>
          <p:nvPr/>
        </p:nvSpPr>
        <p:spPr bwMode="auto">
          <a:xfrm>
            <a:off x="1143000" y="774591"/>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0" name="Rectangle 20"/>
          <p:cNvSpPr>
            <a:spLocks noChangeArrowheads="1"/>
          </p:cNvSpPr>
          <p:nvPr/>
        </p:nvSpPr>
        <p:spPr bwMode="auto">
          <a:xfrm>
            <a:off x="1143000" y="774591"/>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1" name="Rectangle 21"/>
          <p:cNvSpPr>
            <a:spLocks noChangeArrowheads="1"/>
          </p:cNvSpPr>
          <p:nvPr/>
        </p:nvSpPr>
        <p:spPr bwMode="auto">
          <a:xfrm>
            <a:off x="1143000" y="774591"/>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2" name="Rectangle 22"/>
          <p:cNvSpPr>
            <a:spLocks noChangeArrowheads="1"/>
          </p:cNvSpPr>
          <p:nvPr/>
        </p:nvSpPr>
        <p:spPr bwMode="auto">
          <a:xfrm>
            <a:off x="4502944" y="3105835"/>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2" name="TextBox 1">
            <a:extLst>
              <a:ext uri="{FF2B5EF4-FFF2-40B4-BE49-F238E27FC236}">
                <a16:creationId xmlns:a16="http://schemas.microsoft.com/office/drawing/2014/main" id="{2BAA939F-7D12-6D46-AB16-C772A262AB2A}"/>
              </a:ext>
            </a:extLst>
          </p:cNvPr>
          <p:cNvSpPr txBox="1"/>
          <p:nvPr/>
        </p:nvSpPr>
        <p:spPr>
          <a:xfrm>
            <a:off x="780721" y="2702975"/>
            <a:ext cx="7886700" cy="600164"/>
          </a:xfrm>
          <a:prstGeom prst="rect">
            <a:avLst/>
          </a:prstGeom>
          <a:noFill/>
        </p:spPr>
        <p:txBody>
          <a:bodyPr wrap="square" rtlCol="0">
            <a:spAutoFit/>
          </a:bodyPr>
          <a:lstStyle/>
          <a:p>
            <a:pPr algn="ctr"/>
            <a:r>
              <a:rPr lang="en-US" sz="3300" dirty="0">
                <a:cs typeface="Arial" panose="020B0604020202020204" pitchFamily="34" charset="0"/>
              </a:rPr>
              <a:t>The 4 Horsemen</a:t>
            </a:r>
            <a:endParaRPr lang="en-US" sz="3300" dirty="0">
              <a:latin typeface="+mn-lt"/>
              <a:cs typeface="Arial" panose="020B0604020202020204" pitchFamily="34" charset="0"/>
            </a:endParaRPr>
          </a:p>
        </p:txBody>
      </p:sp>
      <p:sp>
        <p:nvSpPr>
          <p:cNvPr id="3" name="Rectangle 17">
            <a:extLst>
              <a:ext uri="{FF2B5EF4-FFF2-40B4-BE49-F238E27FC236}">
                <a16:creationId xmlns:a16="http://schemas.microsoft.com/office/drawing/2014/main" id="{C7073898-37B9-2E56-9D42-334771DC620D}"/>
              </a:ext>
            </a:extLst>
          </p:cNvPr>
          <p:cNvSpPr>
            <a:spLocks noChangeArrowheads="1"/>
          </p:cNvSpPr>
          <p:nvPr/>
        </p:nvSpPr>
        <p:spPr bwMode="auto">
          <a:xfrm>
            <a:off x="780721" y="1241090"/>
            <a:ext cx="3335849" cy="531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9056" tIns="34529" rIns="69056" bIns="34529">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en-US" altLang="en-US" sz="3000" b="1" dirty="0">
                <a:latin typeface="Times New Roman" pitchFamily="18" charset="0"/>
              </a:rPr>
              <a:t> Revelation 6 Focus</a:t>
            </a:r>
          </a:p>
        </p:txBody>
      </p:sp>
      <p:sp>
        <p:nvSpPr>
          <p:cNvPr id="4" name="TextBox 3">
            <a:extLst>
              <a:ext uri="{FF2B5EF4-FFF2-40B4-BE49-F238E27FC236}">
                <a16:creationId xmlns:a16="http://schemas.microsoft.com/office/drawing/2014/main" id="{CCA46A3D-79EA-32AE-11DC-A21FA7A5C958}"/>
              </a:ext>
            </a:extLst>
          </p:cNvPr>
          <p:cNvSpPr txBox="1"/>
          <p:nvPr/>
        </p:nvSpPr>
        <p:spPr>
          <a:xfrm>
            <a:off x="780721" y="3640861"/>
            <a:ext cx="7886700" cy="600164"/>
          </a:xfrm>
          <a:prstGeom prst="rect">
            <a:avLst/>
          </a:prstGeom>
          <a:noFill/>
        </p:spPr>
        <p:txBody>
          <a:bodyPr wrap="square" rtlCol="0">
            <a:spAutoFit/>
          </a:bodyPr>
          <a:lstStyle/>
          <a:p>
            <a:pPr algn="ctr"/>
            <a:r>
              <a:rPr lang="en-US" sz="3300" dirty="0">
                <a:cs typeface="Arial" panose="020B0604020202020204" pitchFamily="34" charset="0"/>
              </a:rPr>
              <a:t>The Tribulation Begins !</a:t>
            </a:r>
            <a:endParaRPr lang="en-US" sz="3300" dirty="0">
              <a:latin typeface="+mn-lt"/>
              <a:cs typeface="Arial" panose="020B0604020202020204" pitchFamily="34" charset="0"/>
            </a:endParaRPr>
          </a:p>
        </p:txBody>
      </p:sp>
    </p:spTree>
    <p:extLst>
      <p:ext uri="{BB962C8B-B14F-4D97-AF65-F5344CB8AC3E}">
        <p14:creationId xmlns:p14="http://schemas.microsoft.com/office/powerpoint/2010/main" val="1142065964"/>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6057900" y="5541169"/>
            <a:ext cx="1485900"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056" tIns="34529" rIns="69056" bIns="34529"/>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94BDC030-AB98-4DBC-AE03-5874ED648E10}" type="slidenum">
              <a:rPr lang="en-US" altLang="en-US" sz="900"/>
              <a:pPr algn="r" eaLnBrk="1" hangingPunct="1"/>
              <a:t>12</a:t>
            </a:fld>
            <a:endParaRPr lang="en-US" altLang="en-US" sz="900"/>
          </a:p>
        </p:txBody>
      </p:sp>
      <p:sp>
        <p:nvSpPr>
          <p:cNvPr id="5123" name="Rectangle 2"/>
          <p:cNvSpPr>
            <a:spLocks noChangeArrowheads="1"/>
          </p:cNvSpPr>
          <p:nvPr/>
        </p:nvSpPr>
        <p:spPr bwMode="auto">
          <a:xfrm>
            <a:off x="3475435" y="2443163"/>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4" name="Rectangle 3"/>
          <p:cNvSpPr>
            <a:spLocks noChangeArrowheads="1"/>
          </p:cNvSpPr>
          <p:nvPr/>
        </p:nvSpPr>
        <p:spPr bwMode="auto">
          <a:xfrm>
            <a:off x="3475435" y="2443163"/>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5" name="Rectangle 4"/>
          <p:cNvSpPr>
            <a:spLocks noChangeArrowheads="1"/>
          </p:cNvSpPr>
          <p:nvPr/>
        </p:nvSpPr>
        <p:spPr bwMode="auto">
          <a:xfrm>
            <a:off x="1143000" y="-696516"/>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8" name="Rectangle 18"/>
          <p:cNvSpPr>
            <a:spLocks noChangeArrowheads="1"/>
          </p:cNvSpPr>
          <p:nvPr/>
        </p:nvSpPr>
        <p:spPr bwMode="auto">
          <a:xfrm>
            <a:off x="1143000" y="774591"/>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29" name="Rectangle 19"/>
          <p:cNvSpPr>
            <a:spLocks noChangeArrowheads="1"/>
          </p:cNvSpPr>
          <p:nvPr/>
        </p:nvSpPr>
        <p:spPr bwMode="auto">
          <a:xfrm>
            <a:off x="1143000" y="774591"/>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0" name="Rectangle 20"/>
          <p:cNvSpPr>
            <a:spLocks noChangeArrowheads="1"/>
          </p:cNvSpPr>
          <p:nvPr/>
        </p:nvSpPr>
        <p:spPr bwMode="auto">
          <a:xfrm>
            <a:off x="1143000" y="774591"/>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1" name="Rectangle 21"/>
          <p:cNvSpPr>
            <a:spLocks noChangeArrowheads="1"/>
          </p:cNvSpPr>
          <p:nvPr/>
        </p:nvSpPr>
        <p:spPr bwMode="auto">
          <a:xfrm>
            <a:off x="1143000" y="774591"/>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2" name="Rectangle 22"/>
          <p:cNvSpPr>
            <a:spLocks noChangeArrowheads="1"/>
          </p:cNvSpPr>
          <p:nvPr/>
        </p:nvSpPr>
        <p:spPr bwMode="auto">
          <a:xfrm>
            <a:off x="4502944" y="3105835"/>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3" name="Rectangle 17">
            <a:extLst>
              <a:ext uri="{FF2B5EF4-FFF2-40B4-BE49-F238E27FC236}">
                <a16:creationId xmlns:a16="http://schemas.microsoft.com/office/drawing/2014/main" id="{C7073898-37B9-2E56-9D42-334771DC620D}"/>
              </a:ext>
            </a:extLst>
          </p:cNvPr>
          <p:cNvSpPr>
            <a:spLocks noChangeArrowheads="1"/>
          </p:cNvSpPr>
          <p:nvPr/>
        </p:nvSpPr>
        <p:spPr bwMode="auto">
          <a:xfrm>
            <a:off x="780721" y="1241090"/>
            <a:ext cx="3335849" cy="531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9056" tIns="34529" rIns="69056" bIns="34529">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en-US" altLang="en-US" sz="3000" b="1" dirty="0">
                <a:latin typeface="Times New Roman" pitchFamily="18" charset="0"/>
              </a:rPr>
              <a:t> Revelation 7 Focus</a:t>
            </a:r>
          </a:p>
        </p:txBody>
      </p:sp>
      <p:sp>
        <p:nvSpPr>
          <p:cNvPr id="4" name="TextBox 3">
            <a:extLst>
              <a:ext uri="{FF2B5EF4-FFF2-40B4-BE49-F238E27FC236}">
                <a16:creationId xmlns:a16="http://schemas.microsoft.com/office/drawing/2014/main" id="{CCA46A3D-79EA-32AE-11DC-A21FA7A5C958}"/>
              </a:ext>
            </a:extLst>
          </p:cNvPr>
          <p:cNvSpPr txBox="1"/>
          <p:nvPr/>
        </p:nvSpPr>
        <p:spPr>
          <a:xfrm>
            <a:off x="559594" y="2716284"/>
            <a:ext cx="7886700" cy="1107996"/>
          </a:xfrm>
          <a:prstGeom prst="rect">
            <a:avLst/>
          </a:prstGeom>
          <a:noFill/>
        </p:spPr>
        <p:txBody>
          <a:bodyPr wrap="square" rtlCol="0">
            <a:spAutoFit/>
          </a:bodyPr>
          <a:lstStyle/>
          <a:p>
            <a:pPr algn="ctr"/>
            <a:r>
              <a:rPr lang="en-US" sz="3300" dirty="0">
                <a:cs typeface="Arial" panose="020B0604020202020204" pitchFamily="34" charset="0"/>
              </a:rPr>
              <a:t>The 144,000 &amp; The Multitude</a:t>
            </a:r>
          </a:p>
          <a:p>
            <a:pPr algn="ctr"/>
            <a:r>
              <a:rPr lang="en-US" sz="3300" dirty="0">
                <a:latin typeface="+mn-lt"/>
                <a:cs typeface="Arial" panose="020B0604020202020204" pitchFamily="34" charset="0"/>
              </a:rPr>
              <a:t>God Seals the Believers</a:t>
            </a:r>
          </a:p>
        </p:txBody>
      </p:sp>
    </p:spTree>
    <p:extLst>
      <p:ext uri="{BB962C8B-B14F-4D97-AF65-F5344CB8AC3E}">
        <p14:creationId xmlns:p14="http://schemas.microsoft.com/office/powerpoint/2010/main" val="78196147"/>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6057900" y="5541169"/>
            <a:ext cx="1485900"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056" tIns="34529" rIns="69056" bIns="34529"/>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94BDC030-AB98-4DBC-AE03-5874ED648E10}" type="slidenum">
              <a:rPr lang="en-US" altLang="en-US" sz="900"/>
              <a:pPr algn="r" eaLnBrk="1" hangingPunct="1"/>
              <a:t>13</a:t>
            </a:fld>
            <a:endParaRPr lang="en-US" altLang="en-US" sz="900"/>
          </a:p>
        </p:txBody>
      </p:sp>
      <p:sp>
        <p:nvSpPr>
          <p:cNvPr id="5123" name="Rectangle 2"/>
          <p:cNvSpPr>
            <a:spLocks noChangeArrowheads="1"/>
          </p:cNvSpPr>
          <p:nvPr/>
        </p:nvSpPr>
        <p:spPr bwMode="auto">
          <a:xfrm>
            <a:off x="3475435" y="2443163"/>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4" name="Rectangle 3"/>
          <p:cNvSpPr>
            <a:spLocks noChangeArrowheads="1"/>
          </p:cNvSpPr>
          <p:nvPr/>
        </p:nvSpPr>
        <p:spPr bwMode="auto">
          <a:xfrm>
            <a:off x="3475435" y="2443163"/>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5" name="Rectangle 4"/>
          <p:cNvSpPr>
            <a:spLocks noChangeArrowheads="1"/>
          </p:cNvSpPr>
          <p:nvPr/>
        </p:nvSpPr>
        <p:spPr bwMode="auto">
          <a:xfrm>
            <a:off x="1143000" y="-696516"/>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8" name="Rectangle 18"/>
          <p:cNvSpPr>
            <a:spLocks noChangeArrowheads="1"/>
          </p:cNvSpPr>
          <p:nvPr/>
        </p:nvSpPr>
        <p:spPr bwMode="auto">
          <a:xfrm>
            <a:off x="1143000" y="774591"/>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29" name="Rectangle 19"/>
          <p:cNvSpPr>
            <a:spLocks noChangeArrowheads="1"/>
          </p:cNvSpPr>
          <p:nvPr/>
        </p:nvSpPr>
        <p:spPr bwMode="auto">
          <a:xfrm>
            <a:off x="1143000" y="774591"/>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0" name="Rectangle 20"/>
          <p:cNvSpPr>
            <a:spLocks noChangeArrowheads="1"/>
          </p:cNvSpPr>
          <p:nvPr/>
        </p:nvSpPr>
        <p:spPr bwMode="auto">
          <a:xfrm>
            <a:off x="1143000" y="774591"/>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1" name="Rectangle 21"/>
          <p:cNvSpPr>
            <a:spLocks noChangeArrowheads="1"/>
          </p:cNvSpPr>
          <p:nvPr/>
        </p:nvSpPr>
        <p:spPr bwMode="auto">
          <a:xfrm>
            <a:off x="1143000" y="774591"/>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2" name="Rectangle 22"/>
          <p:cNvSpPr>
            <a:spLocks noChangeArrowheads="1"/>
          </p:cNvSpPr>
          <p:nvPr/>
        </p:nvSpPr>
        <p:spPr bwMode="auto">
          <a:xfrm>
            <a:off x="4502944" y="3105835"/>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3" name="Rectangle 17">
            <a:extLst>
              <a:ext uri="{FF2B5EF4-FFF2-40B4-BE49-F238E27FC236}">
                <a16:creationId xmlns:a16="http://schemas.microsoft.com/office/drawing/2014/main" id="{C7073898-37B9-2E56-9D42-334771DC620D}"/>
              </a:ext>
            </a:extLst>
          </p:cNvPr>
          <p:cNvSpPr>
            <a:spLocks noChangeArrowheads="1"/>
          </p:cNvSpPr>
          <p:nvPr/>
        </p:nvSpPr>
        <p:spPr bwMode="auto">
          <a:xfrm>
            <a:off x="780721" y="1241090"/>
            <a:ext cx="3335849" cy="531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9056" tIns="34529" rIns="69056" bIns="34529">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en-US" altLang="en-US" sz="3000" b="1" dirty="0">
                <a:latin typeface="Times New Roman" pitchFamily="18" charset="0"/>
              </a:rPr>
              <a:t> Revelation 8 Focus</a:t>
            </a:r>
          </a:p>
        </p:txBody>
      </p:sp>
      <p:sp>
        <p:nvSpPr>
          <p:cNvPr id="4" name="TextBox 3">
            <a:extLst>
              <a:ext uri="{FF2B5EF4-FFF2-40B4-BE49-F238E27FC236}">
                <a16:creationId xmlns:a16="http://schemas.microsoft.com/office/drawing/2014/main" id="{CCA46A3D-79EA-32AE-11DC-A21FA7A5C958}"/>
              </a:ext>
            </a:extLst>
          </p:cNvPr>
          <p:cNvSpPr txBox="1"/>
          <p:nvPr/>
        </p:nvSpPr>
        <p:spPr>
          <a:xfrm>
            <a:off x="559594" y="2716284"/>
            <a:ext cx="7886700" cy="600164"/>
          </a:xfrm>
          <a:prstGeom prst="rect">
            <a:avLst/>
          </a:prstGeom>
          <a:noFill/>
        </p:spPr>
        <p:txBody>
          <a:bodyPr wrap="square" rtlCol="0">
            <a:spAutoFit/>
          </a:bodyPr>
          <a:lstStyle/>
          <a:p>
            <a:pPr algn="ctr"/>
            <a:r>
              <a:rPr lang="en-US" sz="3300" dirty="0">
                <a:cs typeface="Arial" panose="020B0604020202020204" pitchFamily="34" charset="0"/>
              </a:rPr>
              <a:t>The Trumpets Begin</a:t>
            </a:r>
            <a:endParaRPr lang="en-US" sz="3300" dirty="0">
              <a:latin typeface="+mn-lt"/>
              <a:cs typeface="Arial" panose="020B0604020202020204" pitchFamily="34" charset="0"/>
            </a:endParaRPr>
          </a:p>
        </p:txBody>
      </p:sp>
    </p:spTree>
    <p:extLst>
      <p:ext uri="{BB962C8B-B14F-4D97-AF65-F5344CB8AC3E}">
        <p14:creationId xmlns:p14="http://schemas.microsoft.com/office/powerpoint/2010/main" val="1167684639"/>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6057900" y="5541169"/>
            <a:ext cx="1485900"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056" tIns="34529" rIns="69056" bIns="34529"/>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94BDC030-AB98-4DBC-AE03-5874ED648E10}" type="slidenum">
              <a:rPr lang="en-US" altLang="en-US" sz="900"/>
              <a:pPr algn="r" eaLnBrk="1" hangingPunct="1"/>
              <a:t>14</a:t>
            </a:fld>
            <a:endParaRPr lang="en-US" altLang="en-US" sz="900"/>
          </a:p>
        </p:txBody>
      </p:sp>
      <p:sp>
        <p:nvSpPr>
          <p:cNvPr id="5123" name="Rectangle 2"/>
          <p:cNvSpPr>
            <a:spLocks noChangeArrowheads="1"/>
          </p:cNvSpPr>
          <p:nvPr/>
        </p:nvSpPr>
        <p:spPr bwMode="auto">
          <a:xfrm>
            <a:off x="3475435" y="2443163"/>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4" name="Rectangle 3"/>
          <p:cNvSpPr>
            <a:spLocks noChangeArrowheads="1"/>
          </p:cNvSpPr>
          <p:nvPr/>
        </p:nvSpPr>
        <p:spPr bwMode="auto">
          <a:xfrm>
            <a:off x="3475435" y="2443163"/>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5" name="Rectangle 4"/>
          <p:cNvSpPr>
            <a:spLocks noChangeArrowheads="1"/>
          </p:cNvSpPr>
          <p:nvPr/>
        </p:nvSpPr>
        <p:spPr bwMode="auto">
          <a:xfrm>
            <a:off x="1143000" y="-696516"/>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8" name="Rectangle 18"/>
          <p:cNvSpPr>
            <a:spLocks noChangeArrowheads="1"/>
          </p:cNvSpPr>
          <p:nvPr/>
        </p:nvSpPr>
        <p:spPr bwMode="auto">
          <a:xfrm>
            <a:off x="1143000" y="774591"/>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29" name="Rectangle 19"/>
          <p:cNvSpPr>
            <a:spLocks noChangeArrowheads="1"/>
          </p:cNvSpPr>
          <p:nvPr/>
        </p:nvSpPr>
        <p:spPr bwMode="auto">
          <a:xfrm>
            <a:off x="1143000" y="774591"/>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0" name="Rectangle 20"/>
          <p:cNvSpPr>
            <a:spLocks noChangeArrowheads="1"/>
          </p:cNvSpPr>
          <p:nvPr/>
        </p:nvSpPr>
        <p:spPr bwMode="auto">
          <a:xfrm>
            <a:off x="1143000" y="774591"/>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1" name="Rectangle 21"/>
          <p:cNvSpPr>
            <a:spLocks noChangeArrowheads="1"/>
          </p:cNvSpPr>
          <p:nvPr/>
        </p:nvSpPr>
        <p:spPr bwMode="auto">
          <a:xfrm>
            <a:off x="1143000" y="774591"/>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2" name="Rectangle 22"/>
          <p:cNvSpPr>
            <a:spLocks noChangeArrowheads="1"/>
          </p:cNvSpPr>
          <p:nvPr/>
        </p:nvSpPr>
        <p:spPr bwMode="auto">
          <a:xfrm>
            <a:off x="4502944" y="3105835"/>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3" name="Rectangle 17">
            <a:extLst>
              <a:ext uri="{FF2B5EF4-FFF2-40B4-BE49-F238E27FC236}">
                <a16:creationId xmlns:a16="http://schemas.microsoft.com/office/drawing/2014/main" id="{C7073898-37B9-2E56-9D42-334771DC620D}"/>
              </a:ext>
            </a:extLst>
          </p:cNvPr>
          <p:cNvSpPr>
            <a:spLocks noChangeArrowheads="1"/>
          </p:cNvSpPr>
          <p:nvPr/>
        </p:nvSpPr>
        <p:spPr bwMode="auto">
          <a:xfrm>
            <a:off x="780721" y="1241090"/>
            <a:ext cx="3335849" cy="531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9056" tIns="34529" rIns="69056" bIns="34529">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en-US" altLang="en-US" sz="3000" b="1" dirty="0">
                <a:latin typeface="Times New Roman" pitchFamily="18" charset="0"/>
              </a:rPr>
              <a:t> Revelation 9 Focus</a:t>
            </a:r>
          </a:p>
        </p:txBody>
      </p:sp>
      <p:sp>
        <p:nvSpPr>
          <p:cNvPr id="4" name="TextBox 3">
            <a:extLst>
              <a:ext uri="{FF2B5EF4-FFF2-40B4-BE49-F238E27FC236}">
                <a16:creationId xmlns:a16="http://schemas.microsoft.com/office/drawing/2014/main" id="{CCA46A3D-79EA-32AE-11DC-A21FA7A5C958}"/>
              </a:ext>
            </a:extLst>
          </p:cNvPr>
          <p:cNvSpPr txBox="1"/>
          <p:nvPr/>
        </p:nvSpPr>
        <p:spPr>
          <a:xfrm>
            <a:off x="559594" y="2716284"/>
            <a:ext cx="7886700" cy="1107996"/>
          </a:xfrm>
          <a:prstGeom prst="rect">
            <a:avLst/>
          </a:prstGeom>
          <a:noFill/>
        </p:spPr>
        <p:txBody>
          <a:bodyPr wrap="square" rtlCol="0">
            <a:spAutoFit/>
          </a:bodyPr>
          <a:lstStyle/>
          <a:p>
            <a:pPr algn="ctr"/>
            <a:r>
              <a:rPr lang="en-US" sz="3300" dirty="0">
                <a:cs typeface="Arial" panose="020B0604020202020204" pitchFamily="34" charset="0"/>
              </a:rPr>
              <a:t>The Dreaded Scorpions</a:t>
            </a:r>
          </a:p>
          <a:p>
            <a:pPr algn="ctr"/>
            <a:r>
              <a:rPr lang="en-US" sz="3300" dirty="0">
                <a:latin typeface="+mn-lt"/>
                <a:cs typeface="Arial" panose="020B0604020202020204" pitchFamily="34" charset="0"/>
              </a:rPr>
              <a:t>Punishment Changes</a:t>
            </a:r>
          </a:p>
        </p:txBody>
      </p:sp>
    </p:spTree>
    <p:extLst>
      <p:ext uri="{BB962C8B-B14F-4D97-AF65-F5344CB8AC3E}">
        <p14:creationId xmlns:p14="http://schemas.microsoft.com/office/powerpoint/2010/main" val="3124574174"/>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6057900" y="5541169"/>
            <a:ext cx="1485900"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056" tIns="34529" rIns="69056" bIns="34529"/>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94BDC030-AB98-4DBC-AE03-5874ED648E10}" type="slidenum">
              <a:rPr lang="en-US" altLang="en-US" sz="900"/>
              <a:pPr algn="r" eaLnBrk="1" hangingPunct="1"/>
              <a:t>15</a:t>
            </a:fld>
            <a:endParaRPr lang="en-US" altLang="en-US" sz="900"/>
          </a:p>
        </p:txBody>
      </p:sp>
      <p:sp>
        <p:nvSpPr>
          <p:cNvPr id="5123" name="Rectangle 2"/>
          <p:cNvSpPr>
            <a:spLocks noChangeArrowheads="1"/>
          </p:cNvSpPr>
          <p:nvPr/>
        </p:nvSpPr>
        <p:spPr bwMode="auto">
          <a:xfrm>
            <a:off x="3475435" y="2443163"/>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4" name="Rectangle 3"/>
          <p:cNvSpPr>
            <a:spLocks noChangeArrowheads="1"/>
          </p:cNvSpPr>
          <p:nvPr/>
        </p:nvSpPr>
        <p:spPr bwMode="auto">
          <a:xfrm>
            <a:off x="3475435" y="2443163"/>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5" name="Rectangle 4"/>
          <p:cNvSpPr>
            <a:spLocks noChangeArrowheads="1"/>
          </p:cNvSpPr>
          <p:nvPr/>
        </p:nvSpPr>
        <p:spPr bwMode="auto">
          <a:xfrm>
            <a:off x="1143000" y="-696516"/>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8" name="Rectangle 18"/>
          <p:cNvSpPr>
            <a:spLocks noChangeArrowheads="1"/>
          </p:cNvSpPr>
          <p:nvPr/>
        </p:nvSpPr>
        <p:spPr bwMode="auto">
          <a:xfrm>
            <a:off x="1143000" y="774591"/>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29" name="Rectangle 19"/>
          <p:cNvSpPr>
            <a:spLocks noChangeArrowheads="1"/>
          </p:cNvSpPr>
          <p:nvPr/>
        </p:nvSpPr>
        <p:spPr bwMode="auto">
          <a:xfrm>
            <a:off x="1143000" y="774591"/>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0" name="Rectangle 20"/>
          <p:cNvSpPr>
            <a:spLocks noChangeArrowheads="1"/>
          </p:cNvSpPr>
          <p:nvPr/>
        </p:nvSpPr>
        <p:spPr bwMode="auto">
          <a:xfrm>
            <a:off x="1143000" y="774591"/>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1" name="Rectangle 21"/>
          <p:cNvSpPr>
            <a:spLocks noChangeArrowheads="1"/>
          </p:cNvSpPr>
          <p:nvPr/>
        </p:nvSpPr>
        <p:spPr bwMode="auto">
          <a:xfrm>
            <a:off x="1143000" y="774591"/>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2" name="Rectangle 22"/>
          <p:cNvSpPr>
            <a:spLocks noChangeArrowheads="1"/>
          </p:cNvSpPr>
          <p:nvPr/>
        </p:nvSpPr>
        <p:spPr bwMode="auto">
          <a:xfrm>
            <a:off x="4502944" y="3105835"/>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3" name="Rectangle 17">
            <a:extLst>
              <a:ext uri="{FF2B5EF4-FFF2-40B4-BE49-F238E27FC236}">
                <a16:creationId xmlns:a16="http://schemas.microsoft.com/office/drawing/2014/main" id="{C7073898-37B9-2E56-9D42-334771DC620D}"/>
              </a:ext>
            </a:extLst>
          </p:cNvPr>
          <p:cNvSpPr>
            <a:spLocks noChangeArrowheads="1"/>
          </p:cNvSpPr>
          <p:nvPr/>
        </p:nvSpPr>
        <p:spPr bwMode="auto">
          <a:xfrm>
            <a:off x="780721" y="1241090"/>
            <a:ext cx="3335849" cy="531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9056" tIns="34529" rIns="69056" bIns="34529">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en-US" altLang="en-US" sz="3000" b="1" dirty="0">
                <a:latin typeface="Times New Roman" pitchFamily="18" charset="0"/>
              </a:rPr>
              <a:t> Revelation 9 Focus</a:t>
            </a:r>
          </a:p>
        </p:txBody>
      </p:sp>
      <p:sp>
        <p:nvSpPr>
          <p:cNvPr id="4" name="TextBox 3">
            <a:extLst>
              <a:ext uri="{FF2B5EF4-FFF2-40B4-BE49-F238E27FC236}">
                <a16:creationId xmlns:a16="http://schemas.microsoft.com/office/drawing/2014/main" id="{CCA46A3D-79EA-32AE-11DC-A21FA7A5C958}"/>
              </a:ext>
            </a:extLst>
          </p:cNvPr>
          <p:cNvSpPr txBox="1"/>
          <p:nvPr/>
        </p:nvSpPr>
        <p:spPr>
          <a:xfrm>
            <a:off x="559594" y="2716284"/>
            <a:ext cx="7886700" cy="1107996"/>
          </a:xfrm>
          <a:prstGeom prst="rect">
            <a:avLst/>
          </a:prstGeom>
          <a:noFill/>
        </p:spPr>
        <p:txBody>
          <a:bodyPr wrap="square" rtlCol="0">
            <a:spAutoFit/>
          </a:bodyPr>
          <a:lstStyle/>
          <a:p>
            <a:pPr algn="ctr"/>
            <a:r>
              <a:rPr lang="en-US" sz="3300" dirty="0">
                <a:cs typeface="Arial" panose="020B0604020202020204" pitchFamily="34" charset="0"/>
              </a:rPr>
              <a:t>The Dreaded Scorpions</a:t>
            </a:r>
          </a:p>
          <a:p>
            <a:pPr algn="ctr"/>
            <a:r>
              <a:rPr lang="en-US" sz="3300" dirty="0">
                <a:latin typeface="+mn-lt"/>
                <a:cs typeface="Arial" panose="020B0604020202020204" pitchFamily="34" charset="0"/>
              </a:rPr>
              <a:t>Punishment Changes</a:t>
            </a:r>
          </a:p>
        </p:txBody>
      </p:sp>
    </p:spTree>
    <p:extLst>
      <p:ext uri="{BB962C8B-B14F-4D97-AF65-F5344CB8AC3E}">
        <p14:creationId xmlns:p14="http://schemas.microsoft.com/office/powerpoint/2010/main" val="1177134534"/>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6057900" y="5541169"/>
            <a:ext cx="1485900"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056" tIns="34529" rIns="69056" bIns="34529"/>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94BDC030-AB98-4DBC-AE03-5874ED648E10}" type="slidenum">
              <a:rPr lang="en-US" altLang="en-US" sz="900"/>
              <a:pPr algn="r" eaLnBrk="1" hangingPunct="1"/>
              <a:t>16</a:t>
            </a:fld>
            <a:endParaRPr lang="en-US" altLang="en-US" sz="900"/>
          </a:p>
        </p:txBody>
      </p:sp>
      <p:sp>
        <p:nvSpPr>
          <p:cNvPr id="5123" name="Rectangle 2"/>
          <p:cNvSpPr>
            <a:spLocks noChangeArrowheads="1"/>
          </p:cNvSpPr>
          <p:nvPr/>
        </p:nvSpPr>
        <p:spPr bwMode="auto">
          <a:xfrm>
            <a:off x="3475435" y="2443163"/>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4" name="Rectangle 3"/>
          <p:cNvSpPr>
            <a:spLocks noChangeArrowheads="1"/>
          </p:cNvSpPr>
          <p:nvPr/>
        </p:nvSpPr>
        <p:spPr bwMode="auto">
          <a:xfrm>
            <a:off x="3475435" y="2443163"/>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5" name="Rectangle 4"/>
          <p:cNvSpPr>
            <a:spLocks noChangeArrowheads="1"/>
          </p:cNvSpPr>
          <p:nvPr/>
        </p:nvSpPr>
        <p:spPr bwMode="auto">
          <a:xfrm>
            <a:off x="1143000" y="-696516"/>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8" name="Rectangle 18"/>
          <p:cNvSpPr>
            <a:spLocks noChangeArrowheads="1"/>
          </p:cNvSpPr>
          <p:nvPr/>
        </p:nvSpPr>
        <p:spPr bwMode="auto">
          <a:xfrm>
            <a:off x="1143000" y="774591"/>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29" name="Rectangle 19"/>
          <p:cNvSpPr>
            <a:spLocks noChangeArrowheads="1"/>
          </p:cNvSpPr>
          <p:nvPr/>
        </p:nvSpPr>
        <p:spPr bwMode="auto">
          <a:xfrm>
            <a:off x="1143000" y="774591"/>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0" name="Rectangle 20"/>
          <p:cNvSpPr>
            <a:spLocks noChangeArrowheads="1"/>
          </p:cNvSpPr>
          <p:nvPr/>
        </p:nvSpPr>
        <p:spPr bwMode="auto">
          <a:xfrm>
            <a:off x="1143000" y="774591"/>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1" name="Rectangle 21"/>
          <p:cNvSpPr>
            <a:spLocks noChangeArrowheads="1"/>
          </p:cNvSpPr>
          <p:nvPr/>
        </p:nvSpPr>
        <p:spPr bwMode="auto">
          <a:xfrm>
            <a:off x="1143000" y="774591"/>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2" name="Rectangle 22"/>
          <p:cNvSpPr>
            <a:spLocks noChangeArrowheads="1"/>
          </p:cNvSpPr>
          <p:nvPr/>
        </p:nvSpPr>
        <p:spPr bwMode="auto">
          <a:xfrm>
            <a:off x="4502944" y="3105835"/>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3" name="Rectangle 17">
            <a:extLst>
              <a:ext uri="{FF2B5EF4-FFF2-40B4-BE49-F238E27FC236}">
                <a16:creationId xmlns:a16="http://schemas.microsoft.com/office/drawing/2014/main" id="{C7073898-37B9-2E56-9D42-334771DC620D}"/>
              </a:ext>
            </a:extLst>
          </p:cNvPr>
          <p:cNvSpPr>
            <a:spLocks noChangeArrowheads="1"/>
          </p:cNvSpPr>
          <p:nvPr/>
        </p:nvSpPr>
        <p:spPr bwMode="auto">
          <a:xfrm>
            <a:off x="780721" y="1241090"/>
            <a:ext cx="3528209" cy="531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9056" tIns="34529" rIns="69056" bIns="34529">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en-US" altLang="en-US" sz="3000" b="1" dirty="0">
                <a:latin typeface="Times New Roman" pitchFamily="18" charset="0"/>
              </a:rPr>
              <a:t> Revelation 10 Focus</a:t>
            </a:r>
          </a:p>
        </p:txBody>
      </p:sp>
      <p:sp>
        <p:nvSpPr>
          <p:cNvPr id="4" name="TextBox 3">
            <a:extLst>
              <a:ext uri="{FF2B5EF4-FFF2-40B4-BE49-F238E27FC236}">
                <a16:creationId xmlns:a16="http://schemas.microsoft.com/office/drawing/2014/main" id="{CCA46A3D-79EA-32AE-11DC-A21FA7A5C958}"/>
              </a:ext>
            </a:extLst>
          </p:cNvPr>
          <p:cNvSpPr txBox="1"/>
          <p:nvPr/>
        </p:nvSpPr>
        <p:spPr>
          <a:xfrm>
            <a:off x="559594" y="2716284"/>
            <a:ext cx="7886700" cy="1107996"/>
          </a:xfrm>
          <a:prstGeom prst="rect">
            <a:avLst/>
          </a:prstGeom>
          <a:noFill/>
        </p:spPr>
        <p:txBody>
          <a:bodyPr wrap="square" rtlCol="0">
            <a:spAutoFit/>
          </a:bodyPr>
          <a:lstStyle/>
          <a:p>
            <a:pPr algn="ctr"/>
            <a:r>
              <a:rPr lang="en-US" sz="3300" dirty="0">
                <a:cs typeface="Arial" panose="020B0604020202020204" pitchFamily="34" charset="0"/>
              </a:rPr>
              <a:t>The Little Scroll</a:t>
            </a:r>
          </a:p>
          <a:p>
            <a:pPr algn="ctr"/>
            <a:r>
              <a:rPr lang="en-US" sz="3300" dirty="0">
                <a:latin typeface="+mn-lt"/>
                <a:cs typeface="Arial" panose="020B0604020202020204" pitchFamily="34" charset="0"/>
              </a:rPr>
              <a:t>Break in the Tribulation</a:t>
            </a:r>
          </a:p>
        </p:txBody>
      </p:sp>
    </p:spTree>
    <p:extLst>
      <p:ext uri="{BB962C8B-B14F-4D97-AF65-F5344CB8AC3E}">
        <p14:creationId xmlns:p14="http://schemas.microsoft.com/office/powerpoint/2010/main" val="2086394669"/>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6057900" y="5541169"/>
            <a:ext cx="1485900"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056" tIns="34529" rIns="69056" bIns="34529"/>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94BDC030-AB98-4DBC-AE03-5874ED648E10}" type="slidenum">
              <a:rPr lang="en-US" altLang="en-US" sz="900"/>
              <a:pPr algn="r" eaLnBrk="1" hangingPunct="1"/>
              <a:t>17</a:t>
            </a:fld>
            <a:endParaRPr lang="en-US" altLang="en-US" sz="900"/>
          </a:p>
        </p:txBody>
      </p:sp>
      <p:sp>
        <p:nvSpPr>
          <p:cNvPr id="5123" name="Rectangle 2"/>
          <p:cNvSpPr>
            <a:spLocks noChangeArrowheads="1"/>
          </p:cNvSpPr>
          <p:nvPr/>
        </p:nvSpPr>
        <p:spPr bwMode="auto">
          <a:xfrm>
            <a:off x="3475435" y="2443163"/>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4" name="Rectangle 3"/>
          <p:cNvSpPr>
            <a:spLocks noChangeArrowheads="1"/>
          </p:cNvSpPr>
          <p:nvPr/>
        </p:nvSpPr>
        <p:spPr bwMode="auto">
          <a:xfrm>
            <a:off x="3475435" y="2443163"/>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5" name="Rectangle 4"/>
          <p:cNvSpPr>
            <a:spLocks noChangeArrowheads="1"/>
          </p:cNvSpPr>
          <p:nvPr/>
        </p:nvSpPr>
        <p:spPr bwMode="auto">
          <a:xfrm>
            <a:off x="1143000" y="-696516"/>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8" name="Rectangle 18"/>
          <p:cNvSpPr>
            <a:spLocks noChangeArrowheads="1"/>
          </p:cNvSpPr>
          <p:nvPr/>
        </p:nvSpPr>
        <p:spPr bwMode="auto">
          <a:xfrm>
            <a:off x="1143000" y="774591"/>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29" name="Rectangle 19"/>
          <p:cNvSpPr>
            <a:spLocks noChangeArrowheads="1"/>
          </p:cNvSpPr>
          <p:nvPr/>
        </p:nvSpPr>
        <p:spPr bwMode="auto">
          <a:xfrm>
            <a:off x="1143000" y="774591"/>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0" name="Rectangle 20"/>
          <p:cNvSpPr>
            <a:spLocks noChangeArrowheads="1"/>
          </p:cNvSpPr>
          <p:nvPr/>
        </p:nvSpPr>
        <p:spPr bwMode="auto">
          <a:xfrm>
            <a:off x="1143000" y="774591"/>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1" name="Rectangle 21"/>
          <p:cNvSpPr>
            <a:spLocks noChangeArrowheads="1"/>
          </p:cNvSpPr>
          <p:nvPr/>
        </p:nvSpPr>
        <p:spPr bwMode="auto">
          <a:xfrm>
            <a:off x="1143000" y="774591"/>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2" name="Rectangle 22"/>
          <p:cNvSpPr>
            <a:spLocks noChangeArrowheads="1"/>
          </p:cNvSpPr>
          <p:nvPr/>
        </p:nvSpPr>
        <p:spPr bwMode="auto">
          <a:xfrm>
            <a:off x="4502944" y="3105835"/>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3" name="Rectangle 17">
            <a:extLst>
              <a:ext uri="{FF2B5EF4-FFF2-40B4-BE49-F238E27FC236}">
                <a16:creationId xmlns:a16="http://schemas.microsoft.com/office/drawing/2014/main" id="{C7073898-37B9-2E56-9D42-334771DC620D}"/>
              </a:ext>
            </a:extLst>
          </p:cNvPr>
          <p:cNvSpPr>
            <a:spLocks noChangeArrowheads="1"/>
          </p:cNvSpPr>
          <p:nvPr/>
        </p:nvSpPr>
        <p:spPr bwMode="auto">
          <a:xfrm>
            <a:off x="780721" y="1241090"/>
            <a:ext cx="3506986" cy="531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9056" tIns="34529" rIns="69056" bIns="34529">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en-US" altLang="en-US" sz="3000" b="1" dirty="0">
                <a:latin typeface="Times New Roman" pitchFamily="18" charset="0"/>
              </a:rPr>
              <a:t> Revelation 11 Focus</a:t>
            </a:r>
          </a:p>
        </p:txBody>
      </p:sp>
      <p:sp>
        <p:nvSpPr>
          <p:cNvPr id="4" name="TextBox 3">
            <a:extLst>
              <a:ext uri="{FF2B5EF4-FFF2-40B4-BE49-F238E27FC236}">
                <a16:creationId xmlns:a16="http://schemas.microsoft.com/office/drawing/2014/main" id="{CCA46A3D-79EA-32AE-11DC-A21FA7A5C958}"/>
              </a:ext>
            </a:extLst>
          </p:cNvPr>
          <p:cNvSpPr txBox="1"/>
          <p:nvPr/>
        </p:nvSpPr>
        <p:spPr>
          <a:xfrm>
            <a:off x="559594" y="2716284"/>
            <a:ext cx="7886700" cy="1107996"/>
          </a:xfrm>
          <a:prstGeom prst="rect">
            <a:avLst/>
          </a:prstGeom>
          <a:noFill/>
        </p:spPr>
        <p:txBody>
          <a:bodyPr wrap="square" rtlCol="0">
            <a:spAutoFit/>
          </a:bodyPr>
          <a:lstStyle/>
          <a:p>
            <a:pPr algn="ctr"/>
            <a:r>
              <a:rPr lang="en-US" sz="3300" dirty="0">
                <a:cs typeface="Arial" panose="020B0604020202020204" pitchFamily="34" charset="0"/>
              </a:rPr>
              <a:t>The Two Witnesses</a:t>
            </a:r>
          </a:p>
          <a:p>
            <a:pPr algn="ctr"/>
            <a:r>
              <a:rPr lang="en-US" sz="3300" dirty="0">
                <a:latin typeface="+mn-lt"/>
                <a:cs typeface="Arial" panose="020B0604020202020204" pitchFamily="34" charset="0"/>
              </a:rPr>
              <a:t>Tribulation Break Continues</a:t>
            </a:r>
          </a:p>
        </p:txBody>
      </p:sp>
    </p:spTree>
    <p:extLst>
      <p:ext uri="{BB962C8B-B14F-4D97-AF65-F5344CB8AC3E}">
        <p14:creationId xmlns:p14="http://schemas.microsoft.com/office/powerpoint/2010/main" val="879265519"/>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6057900" y="5541169"/>
            <a:ext cx="1485900"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056" tIns="34529" rIns="69056" bIns="34529"/>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94BDC030-AB98-4DBC-AE03-5874ED648E10}" type="slidenum">
              <a:rPr lang="en-US" altLang="en-US" sz="900"/>
              <a:pPr algn="r" eaLnBrk="1" hangingPunct="1"/>
              <a:t>18</a:t>
            </a:fld>
            <a:endParaRPr lang="en-US" altLang="en-US" sz="900"/>
          </a:p>
        </p:txBody>
      </p:sp>
      <p:sp>
        <p:nvSpPr>
          <p:cNvPr id="5123" name="Rectangle 2"/>
          <p:cNvSpPr>
            <a:spLocks noChangeArrowheads="1"/>
          </p:cNvSpPr>
          <p:nvPr/>
        </p:nvSpPr>
        <p:spPr bwMode="auto">
          <a:xfrm>
            <a:off x="3475435" y="2443163"/>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4" name="Rectangle 3"/>
          <p:cNvSpPr>
            <a:spLocks noChangeArrowheads="1"/>
          </p:cNvSpPr>
          <p:nvPr/>
        </p:nvSpPr>
        <p:spPr bwMode="auto">
          <a:xfrm>
            <a:off x="3475435" y="2443163"/>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5" name="Rectangle 4"/>
          <p:cNvSpPr>
            <a:spLocks noChangeArrowheads="1"/>
          </p:cNvSpPr>
          <p:nvPr/>
        </p:nvSpPr>
        <p:spPr bwMode="auto">
          <a:xfrm>
            <a:off x="1143000" y="-696516"/>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8" name="Rectangle 18"/>
          <p:cNvSpPr>
            <a:spLocks noChangeArrowheads="1"/>
          </p:cNvSpPr>
          <p:nvPr/>
        </p:nvSpPr>
        <p:spPr bwMode="auto">
          <a:xfrm>
            <a:off x="1143000" y="774591"/>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29" name="Rectangle 19"/>
          <p:cNvSpPr>
            <a:spLocks noChangeArrowheads="1"/>
          </p:cNvSpPr>
          <p:nvPr/>
        </p:nvSpPr>
        <p:spPr bwMode="auto">
          <a:xfrm>
            <a:off x="1143000" y="774591"/>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0" name="Rectangle 20"/>
          <p:cNvSpPr>
            <a:spLocks noChangeArrowheads="1"/>
          </p:cNvSpPr>
          <p:nvPr/>
        </p:nvSpPr>
        <p:spPr bwMode="auto">
          <a:xfrm>
            <a:off x="1143000" y="774591"/>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1" name="Rectangle 21"/>
          <p:cNvSpPr>
            <a:spLocks noChangeArrowheads="1"/>
          </p:cNvSpPr>
          <p:nvPr/>
        </p:nvSpPr>
        <p:spPr bwMode="auto">
          <a:xfrm>
            <a:off x="1143000" y="774591"/>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2" name="Rectangle 22"/>
          <p:cNvSpPr>
            <a:spLocks noChangeArrowheads="1"/>
          </p:cNvSpPr>
          <p:nvPr/>
        </p:nvSpPr>
        <p:spPr bwMode="auto">
          <a:xfrm>
            <a:off x="4502944" y="3105835"/>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3" name="Rectangle 17">
            <a:extLst>
              <a:ext uri="{FF2B5EF4-FFF2-40B4-BE49-F238E27FC236}">
                <a16:creationId xmlns:a16="http://schemas.microsoft.com/office/drawing/2014/main" id="{C7073898-37B9-2E56-9D42-334771DC620D}"/>
              </a:ext>
            </a:extLst>
          </p:cNvPr>
          <p:cNvSpPr>
            <a:spLocks noChangeArrowheads="1"/>
          </p:cNvSpPr>
          <p:nvPr/>
        </p:nvSpPr>
        <p:spPr bwMode="auto">
          <a:xfrm>
            <a:off x="780721" y="1241090"/>
            <a:ext cx="3528209" cy="531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9056" tIns="34529" rIns="69056" bIns="34529">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en-US" altLang="en-US" sz="3000" b="1" dirty="0">
                <a:latin typeface="Times New Roman" pitchFamily="18" charset="0"/>
              </a:rPr>
              <a:t> Revelation 12 Focus</a:t>
            </a:r>
          </a:p>
        </p:txBody>
      </p:sp>
      <p:sp>
        <p:nvSpPr>
          <p:cNvPr id="2" name="Rectangle 17">
            <a:extLst>
              <a:ext uri="{FF2B5EF4-FFF2-40B4-BE49-F238E27FC236}">
                <a16:creationId xmlns:a16="http://schemas.microsoft.com/office/drawing/2014/main" id="{44BD140A-69CC-D1B8-4AF7-285C253D72BB}"/>
              </a:ext>
            </a:extLst>
          </p:cNvPr>
          <p:cNvSpPr>
            <a:spLocks noChangeArrowheads="1"/>
          </p:cNvSpPr>
          <p:nvPr/>
        </p:nvSpPr>
        <p:spPr bwMode="auto">
          <a:xfrm>
            <a:off x="1299438" y="2922796"/>
            <a:ext cx="6545125" cy="531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9056" tIns="34529" rIns="69056" bIns="34529">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ctr" eaLnBrk="1" hangingPunct="1"/>
            <a:r>
              <a:rPr lang="en-US" altLang="en-US" sz="3000" b="1" dirty="0">
                <a:latin typeface="Rockwell" panose="02060603020205020403" pitchFamily="18" charset="0"/>
              </a:rPr>
              <a:t>The Woman, the Dragon &amp; the War</a:t>
            </a:r>
          </a:p>
        </p:txBody>
      </p:sp>
    </p:spTree>
    <p:extLst>
      <p:ext uri="{BB962C8B-B14F-4D97-AF65-F5344CB8AC3E}">
        <p14:creationId xmlns:p14="http://schemas.microsoft.com/office/powerpoint/2010/main" val="1700071989"/>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6057900" y="5541169"/>
            <a:ext cx="1485900"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056" tIns="34529" rIns="69056" bIns="34529"/>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94BDC030-AB98-4DBC-AE03-5874ED648E10}" type="slidenum">
              <a:rPr lang="en-US" altLang="en-US" sz="900"/>
              <a:pPr algn="r" eaLnBrk="1" hangingPunct="1"/>
              <a:t>19</a:t>
            </a:fld>
            <a:endParaRPr lang="en-US" altLang="en-US" sz="900"/>
          </a:p>
        </p:txBody>
      </p:sp>
      <p:sp>
        <p:nvSpPr>
          <p:cNvPr id="5123" name="Rectangle 2"/>
          <p:cNvSpPr>
            <a:spLocks noChangeArrowheads="1"/>
          </p:cNvSpPr>
          <p:nvPr/>
        </p:nvSpPr>
        <p:spPr bwMode="auto">
          <a:xfrm>
            <a:off x="3475435" y="2443163"/>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4" name="Rectangle 3"/>
          <p:cNvSpPr>
            <a:spLocks noChangeArrowheads="1"/>
          </p:cNvSpPr>
          <p:nvPr/>
        </p:nvSpPr>
        <p:spPr bwMode="auto">
          <a:xfrm>
            <a:off x="3475435" y="2443163"/>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5" name="Rectangle 4"/>
          <p:cNvSpPr>
            <a:spLocks noChangeArrowheads="1"/>
          </p:cNvSpPr>
          <p:nvPr/>
        </p:nvSpPr>
        <p:spPr bwMode="auto">
          <a:xfrm>
            <a:off x="1143000" y="-696516"/>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8" name="Rectangle 18"/>
          <p:cNvSpPr>
            <a:spLocks noChangeArrowheads="1"/>
          </p:cNvSpPr>
          <p:nvPr/>
        </p:nvSpPr>
        <p:spPr bwMode="auto">
          <a:xfrm>
            <a:off x="1143000" y="774591"/>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29" name="Rectangle 19"/>
          <p:cNvSpPr>
            <a:spLocks noChangeArrowheads="1"/>
          </p:cNvSpPr>
          <p:nvPr/>
        </p:nvSpPr>
        <p:spPr bwMode="auto">
          <a:xfrm>
            <a:off x="1143000" y="774591"/>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0" name="Rectangle 20"/>
          <p:cNvSpPr>
            <a:spLocks noChangeArrowheads="1"/>
          </p:cNvSpPr>
          <p:nvPr/>
        </p:nvSpPr>
        <p:spPr bwMode="auto">
          <a:xfrm>
            <a:off x="1143000" y="774591"/>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1" name="Rectangle 21"/>
          <p:cNvSpPr>
            <a:spLocks noChangeArrowheads="1"/>
          </p:cNvSpPr>
          <p:nvPr/>
        </p:nvSpPr>
        <p:spPr bwMode="auto">
          <a:xfrm>
            <a:off x="1143000" y="774591"/>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2" name="Rectangle 22"/>
          <p:cNvSpPr>
            <a:spLocks noChangeArrowheads="1"/>
          </p:cNvSpPr>
          <p:nvPr/>
        </p:nvSpPr>
        <p:spPr bwMode="auto">
          <a:xfrm>
            <a:off x="4502944" y="3105835"/>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3" name="Rectangle 17">
            <a:extLst>
              <a:ext uri="{FF2B5EF4-FFF2-40B4-BE49-F238E27FC236}">
                <a16:creationId xmlns:a16="http://schemas.microsoft.com/office/drawing/2014/main" id="{C7073898-37B9-2E56-9D42-334771DC620D}"/>
              </a:ext>
            </a:extLst>
          </p:cNvPr>
          <p:cNvSpPr>
            <a:spLocks noChangeArrowheads="1"/>
          </p:cNvSpPr>
          <p:nvPr/>
        </p:nvSpPr>
        <p:spPr bwMode="auto">
          <a:xfrm>
            <a:off x="780721" y="1241090"/>
            <a:ext cx="3528209" cy="531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9056" tIns="34529" rIns="69056" bIns="34529">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en-US" altLang="en-US" sz="3000" b="1" dirty="0">
                <a:latin typeface="Times New Roman" pitchFamily="18" charset="0"/>
              </a:rPr>
              <a:t> Revelation 13 Focus</a:t>
            </a:r>
          </a:p>
        </p:txBody>
      </p:sp>
      <p:sp>
        <p:nvSpPr>
          <p:cNvPr id="2" name="Rectangle 17">
            <a:extLst>
              <a:ext uri="{FF2B5EF4-FFF2-40B4-BE49-F238E27FC236}">
                <a16:creationId xmlns:a16="http://schemas.microsoft.com/office/drawing/2014/main" id="{44BD140A-69CC-D1B8-4AF7-285C253D72BB}"/>
              </a:ext>
            </a:extLst>
          </p:cNvPr>
          <p:cNvSpPr>
            <a:spLocks noChangeArrowheads="1"/>
          </p:cNvSpPr>
          <p:nvPr/>
        </p:nvSpPr>
        <p:spPr bwMode="auto">
          <a:xfrm>
            <a:off x="3571727" y="2922796"/>
            <a:ext cx="2000548" cy="531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9056" tIns="34529" rIns="69056" bIns="34529">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ctr" eaLnBrk="1" hangingPunct="1"/>
            <a:r>
              <a:rPr lang="en-US" altLang="en-US" sz="3000" b="1" dirty="0">
                <a:latin typeface="Rockwell" panose="02060603020205020403" pitchFamily="18" charset="0"/>
              </a:rPr>
              <a:t>The Beast</a:t>
            </a:r>
          </a:p>
        </p:txBody>
      </p:sp>
    </p:spTree>
    <p:extLst>
      <p:ext uri="{BB962C8B-B14F-4D97-AF65-F5344CB8AC3E}">
        <p14:creationId xmlns:p14="http://schemas.microsoft.com/office/powerpoint/2010/main" val="4106127279"/>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6057900" y="5541169"/>
            <a:ext cx="1485900"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056" tIns="34529" rIns="69056" bIns="34529"/>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94BDC030-AB98-4DBC-AE03-5874ED648E10}" type="slidenum">
              <a:rPr lang="en-US" altLang="en-US" sz="900"/>
              <a:pPr algn="r" eaLnBrk="1" hangingPunct="1"/>
              <a:t>2</a:t>
            </a:fld>
            <a:endParaRPr lang="en-US" altLang="en-US" sz="900"/>
          </a:p>
        </p:txBody>
      </p:sp>
      <p:sp>
        <p:nvSpPr>
          <p:cNvPr id="5123" name="Rectangle 2"/>
          <p:cNvSpPr>
            <a:spLocks noChangeArrowheads="1"/>
          </p:cNvSpPr>
          <p:nvPr/>
        </p:nvSpPr>
        <p:spPr bwMode="auto">
          <a:xfrm>
            <a:off x="3475435" y="2443163"/>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4" name="Rectangle 3"/>
          <p:cNvSpPr>
            <a:spLocks noChangeArrowheads="1"/>
          </p:cNvSpPr>
          <p:nvPr/>
        </p:nvSpPr>
        <p:spPr bwMode="auto">
          <a:xfrm>
            <a:off x="3475435" y="2443163"/>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5" name="Rectangle 4"/>
          <p:cNvSpPr>
            <a:spLocks noChangeArrowheads="1"/>
          </p:cNvSpPr>
          <p:nvPr/>
        </p:nvSpPr>
        <p:spPr bwMode="auto">
          <a:xfrm>
            <a:off x="1143000" y="-696516"/>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8" name="Rectangle 18"/>
          <p:cNvSpPr>
            <a:spLocks noChangeArrowheads="1"/>
          </p:cNvSpPr>
          <p:nvPr/>
        </p:nvSpPr>
        <p:spPr bwMode="auto">
          <a:xfrm>
            <a:off x="1143000" y="774591"/>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29" name="Rectangle 19"/>
          <p:cNvSpPr>
            <a:spLocks noChangeArrowheads="1"/>
          </p:cNvSpPr>
          <p:nvPr/>
        </p:nvSpPr>
        <p:spPr bwMode="auto">
          <a:xfrm>
            <a:off x="1143000" y="774591"/>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0" name="Rectangle 20"/>
          <p:cNvSpPr>
            <a:spLocks noChangeArrowheads="1"/>
          </p:cNvSpPr>
          <p:nvPr/>
        </p:nvSpPr>
        <p:spPr bwMode="auto">
          <a:xfrm>
            <a:off x="1143000" y="774591"/>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1" name="Rectangle 21"/>
          <p:cNvSpPr>
            <a:spLocks noChangeArrowheads="1"/>
          </p:cNvSpPr>
          <p:nvPr/>
        </p:nvSpPr>
        <p:spPr bwMode="auto">
          <a:xfrm>
            <a:off x="1143000" y="774591"/>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2" name="Rectangle 22"/>
          <p:cNvSpPr>
            <a:spLocks noChangeArrowheads="1"/>
          </p:cNvSpPr>
          <p:nvPr/>
        </p:nvSpPr>
        <p:spPr bwMode="auto">
          <a:xfrm>
            <a:off x="4502944" y="3105835"/>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13" name="Rectangle 23">
            <a:extLst>
              <a:ext uri="{FF2B5EF4-FFF2-40B4-BE49-F238E27FC236}">
                <a16:creationId xmlns:a16="http://schemas.microsoft.com/office/drawing/2014/main" id="{770D0BA2-5E12-480D-9E37-403C8EF448D5}"/>
              </a:ext>
            </a:extLst>
          </p:cNvPr>
          <p:cNvSpPr>
            <a:spLocks noChangeArrowheads="1"/>
          </p:cNvSpPr>
          <p:nvPr/>
        </p:nvSpPr>
        <p:spPr bwMode="auto">
          <a:xfrm>
            <a:off x="742951" y="944629"/>
            <a:ext cx="7943849" cy="3798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ctr">
              <a:lnSpc>
                <a:spcPct val="150000"/>
              </a:lnSpc>
            </a:pPr>
            <a:r>
              <a:rPr lang="en-US" sz="3300" dirty="0">
                <a:latin typeface="arial" panose="020B0604020202020204" pitchFamily="34" charset="0"/>
              </a:rPr>
              <a:t> </a:t>
            </a:r>
            <a:r>
              <a:rPr lang="en-US" sz="3300" b="1" dirty="0">
                <a:latin typeface="+mn-lt"/>
              </a:rPr>
              <a:t>Most of all, it is the Revelation of Jesus Christ to us. If we catch everything else, but miss Jesus in the book, we miss the Book of Revelation</a:t>
            </a:r>
            <a:r>
              <a:rPr lang="en-US" sz="2700" b="1" dirty="0">
                <a:latin typeface="+mn-lt"/>
              </a:rPr>
              <a:t>.</a:t>
            </a:r>
            <a:endParaRPr lang="en-US" sz="2700" b="1" dirty="0">
              <a:latin typeface="+mn-lt"/>
              <a:cs typeface="Arial" panose="020B0604020202020204" pitchFamily="34" charset="0"/>
            </a:endParaRPr>
          </a:p>
        </p:txBody>
      </p:sp>
    </p:spTree>
    <p:extLst>
      <p:ext uri="{BB962C8B-B14F-4D97-AF65-F5344CB8AC3E}">
        <p14:creationId xmlns:p14="http://schemas.microsoft.com/office/powerpoint/2010/main" val="1192793932"/>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6057900" y="5541169"/>
            <a:ext cx="1485900"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056" tIns="34529" rIns="69056" bIns="34529"/>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94BDC030-AB98-4DBC-AE03-5874ED648E10}" type="slidenum">
              <a:rPr lang="en-US" altLang="en-US" sz="900"/>
              <a:pPr algn="r" eaLnBrk="1" hangingPunct="1"/>
              <a:t>20</a:t>
            </a:fld>
            <a:endParaRPr lang="en-US" altLang="en-US" sz="900"/>
          </a:p>
        </p:txBody>
      </p:sp>
      <p:sp>
        <p:nvSpPr>
          <p:cNvPr id="5123" name="Rectangle 2"/>
          <p:cNvSpPr>
            <a:spLocks noChangeArrowheads="1"/>
          </p:cNvSpPr>
          <p:nvPr/>
        </p:nvSpPr>
        <p:spPr bwMode="auto">
          <a:xfrm>
            <a:off x="3475435" y="2443163"/>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4" name="Rectangle 3"/>
          <p:cNvSpPr>
            <a:spLocks noChangeArrowheads="1"/>
          </p:cNvSpPr>
          <p:nvPr/>
        </p:nvSpPr>
        <p:spPr bwMode="auto">
          <a:xfrm>
            <a:off x="3475435" y="2443163"/>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5" name="Rectangle 4"/>
          <p:cNvSpPr>
            <a:spLocks noChangeArrowheads="1"/>
          </p:cNvSpPr>
          <p:nvPr/>
        </p:nvSpPr>
        <p:spPr bwMode="auto">
          <a:xfrm>
            <a:off x="1143000" y="-696516"/>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8" name="Rectangle 18"/>
          <p:cNvSpPr>
            <a:spLocks noChangeArrowheads="1"/>
          </p:cNvSpPr>
          <p:nvPr/>
        </p:nvSpPr>
        <p:spPr bwMode="auto">
          <a:xfrm>
            <a:off x="1143000" y="774591"/>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29" name="Rectangle 19"/>
          <p:cNvSpPr>
            <a:spLocks noChangeArrowheads="1"/>
          </p:cNvSpPr>
          <p:nvPr/>
        </p:nvSpPr>
        <p:spPr bwMode="auto">
          <a:xfrm>
            <a:off x="1143000" y="774591"/>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0" name="Rectangle 20"/>
          <p:cNvSpPr>
            <a:spLocks noChangeArrowheads="1"/>
          </p:cNvSpPr>
          <p:nvPr/>
        </p:nvSpPr>
        <p:spPr bwMode="auto">
          <a:xfrm>
            <a:off x="1143000" y="774591"/>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1" name="Rectangle 21"/>
          <p:cNvSpPr>
            <a:spLocks noChangeArrowheads="1"/>
          </p:cNvSpPr>
          <p:nvPr/>
        </p:nvSpPr>
        <p:spPr bwMode="auto">
          <a:xfrm>
            <a:off x="1143000" y="774591"/>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2" name="Rectangle 22"/>
          <p:cNvSpPr>
            <a:spLocks noChangeArrowheads="1"/>
          </p:cNvSpPr>
          <p:nvPr/>
        </p:nvSpPr>
        <p:spPr bwMode="auto">
          <a:xfrm>
            <a:off x="4502944" y="3105835"/>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2" name="TextBox 1">
            <a:extLst>
              <a:ext uri="{FF2B5EF4-FFF2-40B4-BE49-F238E27FC236}">
                <a16:creationId xmlns:a16="http://schemas.microsoft.com/office/drawing/2014/main" id="{2BAA939F-7D12-6D46-AB16-C772A262AB2A}"/>
              </a:ext>
            </a:extLst>
          </p:cNvPr>
          <p:cNvSpPr txBox="1"/>
          <p:nvPr/>
        </p:nvSpPr>
        <p:spPr>
          <a:xfrm>
            <a:off x="697706" y="2166412"/>
            <a:ext cx="7886700" cy="4154984"/>
          </a:xfrm>
          <a:prstGeom prst="rect">
            <a:avLst/>
          </a:prstGeom>
          <a:noFill/>
        </p:spPr>
        <p:txBody>
          <a:bodyPr wrap="square" rtlCol="0">
            <a:spAutoFit/>
          </a:bodyPr>
          <a:lstStyle/>
          <a:p>
            <a:r>
              <a:rPr lang="en-US" sz="2400" dirty="0">
                <a:cs typeface="Arial" panose="020B0604020202020204" pitchFamily="34" charset="0"/>
              </a:rPr>
              <a:t>1 And the dragon stood on the sand of the seashore. Then I saw a beast coming up out of the sea, having ten horns and seven heads, and on his horns were ten diadems, and on his heads were blasphemous names.</a:t>
            </a:r>
          </a:p>
          <a:p>
            <a:endParaRPr lang="en-US" sz="2400" dirty="0">
              <a:cs typeface="Arial" panose="020B0604020202020204" pitchFamily="34" charset="0"/>
            </a:endParaRPr>
          </a:p>
          <a:p>
            <a:r>
              <a:rPr lang="en-US" sz="2400" dirty="0">
                <a:cs typeface="Arial" panose="020B0604020202020204" pitchFamily="34" charset="0"/>
              </a:rPr>
              <a:t>2 And the beast which I saw was like a leopard, and his feet were like those of a bear, and his mouth like the mouth of a lion. And the dragon gave him his power and his throne and great authority.</a:t>
            </a:r>
            <a:endParaRPr lang="en-US" sz="2400" dirty="0">
              <a:solidFill>
                <a:schemeClr val="bg1"/>
              </a:solidFill>
              <a:highlight>
                <a:srgbClr val="FFFF00"/>
              </a:highlight>
              <a:latin typeface="+mn-lt"/>
              <a:cs typeface="Arial" panose="020B0604020202020204" pitchFamily="34" charset="0"/>
            </a:endParaRPr>
          </a:p>
        </p:txBody>
      </p:sp>
      <p:sp>
        <p:nvSpPr>
          <p:cNvPr id="4" name="Rectangle 17">
            <a:extLst>
              <a:ext uri="{FF2B5EF4-FFF2-40B4-BE49-F238E27FC236}">
                <a16:creationId xmlns:a16="http://schemas.microsoft.com/office/drawing/2014/main" id="{162F4C61-DC98-D206-1526-06C556C4A9D6}"/>
              </a:ext>
            </a:extLst>
          </p:cNvPr>
          <p:cNvSpPr>
            <a:spLocks noChangeArrowheads="1"/>
          </p:cNvSpPr>
          <p:nvPr/>
        </p:nvSpPr>
        <p:spPr bwMode="auto">
          <a:xfrm>
            <a:off x="697707" y="1230943"/>
            <a:ext cx="4483086" cy="531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9056" tIns="34529" rIns="69056" bIns="34529">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en-US" altLang="en-US" sz="3000" b="1" dirty="0">
                <a:latin typeface="Times New Roman" pitchFamily="18" charset="0"/>
              </a:rPr>
              <a:t> Revelation 13 – The Beast</a:t>
            </a:r>
          </a:p>
        </p:txBody>
      </p:sp>
    </p:spTree>
    <p:extLst>
      <p:ext uri="{BB962C8B-B14F-4D97-AF65-F5344CB8AC3E}">
        <p14:creationId xmlns:p14="http://schemas.microsoft.com/office/powerpoint/2010/main" val="1485936388"/>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6057900" y="5541169"/>
            <a:ext cx="1485900"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056" tIns="34529" rIns="69056" bIns="34529"/>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94BDC030-AB98-4DBC-AE03-5874ED648E10}" type="slidenum">
              <a:rPr lang="en-US" altLang="en-US" sz="900"/>
              <a:pPr algn="r" eaLnBrk="1" hangingPunct="1"/>
              <a:t>21</a:t>
            </a:fld>
            <a:endParaRPr lang="en-US" altLang="en-US" sz="900"/>
          </a:p>
        </p:txBody>
      </p:sp>
      <p:sp>
        <p:nvSpPr>
          <p:cNvPr id="5123" name="Rectangle 2"/>
          <p:cNvSpPr>
            <a:spLocks noChangeArrowheads="1"/>
          </p:cNvSpPr>
          <p:nvPr/>
        </p:nvSpPr>
        <p:spPr bwMode="auto">
          <a:xfrm>
            <a:off x="3475435" y="2443163"/>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4" name="Rectangle 3"/>
          <p:cNvSpPr>
            <a:spLocks noChangeArrowheads="1"/>
          </p:cNvSpPr>
          <p:nvPr/>
        </p:nvSpPr>
        <p:spPr bwMode="auto">
          <a:xfrm>
            <a:off x="3475435" y="2443163"/>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5" name="Rectangle 4"/>
          <p:cNvSpPr>
            <a:spLocks noChangeArrowheads="1"/>
          </p:cNvSpPr>
          <p:nvPr/>
        </p:nvSpPr>
        <p:spPr bwMode="auto">
          <a:xfrm>
            <a:off x="1143000" y="-696516"/>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8" name="Rectangle 18"/>
          <p:cNvSpPr>
            <a:spLocks noChangeArrowheads="1"/>
          </p:cNvSpPr>
          <p:nvPr/>
        </p:nvSpPr>
        <p:spPr bwMode="auto">
          <a:xfrm>
            <a:off x="1143000" y="774591"/>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29" name="Rectangle 19"/>
          <p:cNvSpPr>
            <a:spLocks noChangeArrowheads="1"/>
          </p:cNvSpPr>
          <p:nvPr/>
        </p:nvSpPr>
        <p:spPr bwMode="auto">
          <a:xfrm>
            <a:off x="1143000" y="774591"/>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0" name="Rectangle 20"/>
          <p:cNvSpPr>
            <a:spLocks noChangeArrowheads="1"/>
          </p:cNvSpPr>
          <p:nvPr/>
        </p:nvSpPr>
        <p:spPr bwMode="auto">
          <a:xfrm>
            <a:off x="1143000" y="774591"/>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1" name="Rectangle 21"/>
          <p:cNvSpPr>
            <a:spLocks noChangeArrowheads="1"/>
          </p:cNvSpPr>
          <p:nvPr/>
        </p:nvSpPr>
        <p:spPr bwMode="auto">
          <a:xfrm>
            <a:off x="1143000" y="774591"/>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2" name="Rectangle 22"/>
          <p:cNvSpPr>
            <a:spLocks noChangeArrowheads="1"/>
          </p:cNvSpPr>
          <p:nvPr/>
        </p:nvSpPr>
        <p:spPr bwMode="auto">
          <a:xfrm>
            <a:off x="4502944" y="3105835"/>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2" name="TextBox 1">
            <a:extLst>
              <a:ext uri="{FF2B5EF4-FFF2-40B4-BE49-F238E27FC236}">
                <a16:creationId xmlns:a16="http://schemas.microsoft.com/office/drawing/2014/main" id="{2BAA939F-7D12-6D46-AB16-C772A262AB2A}"/>
              </a:ext>
            </a:extLst>
          </p:cNvPr>
          <p:cNvSpPr txBox="1"/>
          <p:nvPr/>
        </p:nvSpPr>
        <p:spPr>
          <a:xfrm>
            <a:off x="697706" y="2166412"/>
            <a:ext cx="7886700" cy="3046988"/>
          </a:xfrm>
          <a:prstGeom prst="rect">
            <a:avLst/>
          </a:prstGeom>
          <a:noFill/>
        </p:spPr>
        <p:txBody>
          <a:bodyPr wrap="square" rtlCol="0">
            <a:spAutoFit/>
          </a:bodyPr>
          <a:lstStyle/>
          <a:p>
            <a:r>
              <a:rPr lang="en-US" sz="2400" dirty="0">
                <a:cs typeface="Arial" panose="020B0604020202020204" pitchFamily="34" charset="0"/>
              </a:rPr>
              <a:t>3 I saw one of his heads as if it had been slain, and his fatal wound was healed. And the whole earth was amazed and followed after the beast;</a:t>
            </a:r>
          </a:p>
          <a:p>
            <a:endParaRPr lang="en-US" sz="2400" dirty="0">
              <a:cs typeface="Arial" panose="020B0604020202020204" pitchFamily="34" charset="0"/>
            </a:endParaRPr>
          </a:p>
          <a:p>
            <a:r>
              <a:rPr lang="en-US" sz="2400" dirty="0">
                <a:cs typeface="Arial" panose="020B0604020202020204" pitchFamily="34" charset="0"/>
              </a:rPr>
              <a:t>4 they worshiped the dragon because he gave his authority to the beast; and they worshiped the beast, saying, "Who is like the beast, and who is able to wage war with him?"</a:t>
            </a:r>
            <a:endParaRPr lang="en-US" sz="2400" dirty="0">
              <a:solidFill>
                <a:schemeClr val="bg1"/>
              </a:solidFill>
              <a:highlight>
                <a:srgbClr val="FFFF00"/>
              </a:highlight>
              <a:latin typeface="+mn-lt"/>
              <a:cs typeface="Arial" panose="020B0604020202020204" pitchFamily="34" charset="0"/>
            </a:endParaRPr>
          </a:p>
        </p:txBody>
      </p:sp>
      <p:sp>
        <p:nvSpPr>
          <p:cNvPr id="4" name="Rectangle 17">
            <a:extLst>
              <a:ext uri="{FF2B5EF4-FFF2-40B4-BE49-F238E27FC236}">
                <a16:creationId xmlns:a16="http://schemas.microsoft.com/office/drawing/2014/main" id="{162F4C61-DC98-D206-1526-06C556C4A9D6}"/>
              </a:ext>
            </a:extLst>
          </p:cNvPr>
          <p:cNvSpPr>
            <a:spLocks noChangeArrowheads="1"/>
          </p:cNvSpPr>
          <p:nvPr/>
        </p:nvSpPr>
        <p:spPr bwMode="auto">
          <a:xfrm>
            <a:off x="697707" y="1230943"/>
            <a:ext cx="4483086" cy="531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9056" tIns="34529" rIns="69056" bIns="34529">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en-US" altLang="en-US" sz="3000" b="1" dirty="0">
                <a:latin typeface="Times New Roman" pitchFamily="18" charset="0"/>
              </a:rPr>
              <a:t> Revelation 13 – The Beast</a:t>
            </a:r>
          </a:p>
        </p:txBody>
      </p:sp>
    </p:spTree>
    <p:extLst>
      <p:ext uri="{BB962C8B-B14F-4D97-AF65-F5344CB8AC3E}">
        <p14:creationId xmlns:p14="http://schemas.microsoft.com/office/powerpoint/2010/main" val="1686610361"/>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6057900" y="5541169"/>
            <a:ext cx="1485900"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056" tIns="34529" rIns="69056" bIns="34529"/>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94BDC030-AB98-4DBC-AE03-5874ED648E10}" type="slidenum">
              <a:rPr lang="en-US" altLang="en-US" sz="900"/>
              <a:pPr algn="r" eaLnBrk="1" hangingPunct="1"/>
              <a:t>22</a:t>
            </a:fld>
            <a:endParaRPr lang="en-US" altLang="en-US" sz="900"/>
          </a:p>
        </p:txBody>
      </p:sp>
      <p:sp>
        <p:nvSpPr>
          <p:cNvPr id="5123" name="Rectangle 2"/>
          <p:cNvSpPr>
            <a:spLocks noChangeArrowheads="1"/>
          </p:cNvSpPr>
          <p:nvPr/>
        </p:nvSpPr>
        <p:spPr bwMode="auto">
          <a:xfrm>
            <a:off x="3475435" y="2443163"/>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4" name="Rectangle 3"/>
          <p:cNvSpPr>
            <a:spLocks noChangeArrowheads="1"/>
          </p:cNvSpPr>
          <p:nvPr/>
        </p:nvSpPr>
        <p:spPr bwMode="auto">
          <a:xfrm>
            <a:off x="3475435" y="2443163"/>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5" name="Rectangle 4"/>
          <p:cNvSpPr>
            <a:spLocks noChangeArrowheads="1"/>
          </p:cNvSpPr>
          <p:nvPr/>
        </p:nvSpPr>
        <p:spPr bwMode="auto">
          <a:xfrm>
            <a:off x="1143000" y="-696516"/>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8" name="Rectangle 18"/>
          <p:cNvSpPr>
            <a:spLocks noChangeArrowheads="1"/>
          </p:cNvSpPr>
          <p:nvPr/>
        </p:nvSpPr>
        <p:spPr bwMode="auto">
          <a:xfrm>
            <a:off x="1143000" y="774591"/>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29" name="Rectangle 19"/>
          <p:cNvSpPr>
            <a:spLocks noChangeArrowheads="1"/>
          </p:cNvSpPr>
          <p:nvPr/>
        </p:nvSpPr>
        <p:spPr bwMode="auto">
          <a:xfrm>
            <a:off x="1143000" y="774591"/>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0" name="Rectangle 20"/>
          <p:cNvSpPr>
            <a:spLocks noChangeArrowheads="1"/>
          </p:cNvSpPr>
          <p:nvPr/>
        </p:nvSpPr>
        <p:spPr bwMode="auto">
          <a:xfrm>
            <a:off x="1143000" y="774591"/>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1" name="Rectangle 21"/>
          <p:cNvSpPr>
            <a:spLocks noChangeArrowheads="1"/>
          </p:cNvSpPr>
          <p:nvPr/>
        </p:nvSpPr>
        <p:spPr bwMode="auto">
          <a:xfrm>
            <a:off x="1143000" y="774591"/>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2" name="Rectangle 22"/>
          <p:cNvSpPr>
            <a:spLocks noChangeArrowheads="1"/>
          </p:cNvSpPr>
          <p:nvPr/>
        </p:nvSpPr>
        <p:spPr bwMode="auto">
          <a:xfrm>
            <a:off x="4502944" y="3105835"/>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2" name="TextBox 1">
            <a:extLst>
              <a:ext uri="{FF2B5EF4-FFF2-40B4-BE49-F238E27FC236}">
                <a16:creationId xmlns:a16="http://schemas.microsoft.com/office/drawing/2014/main" id="{2BAA939F-7D12-6D46-AB16-C772A262AB2A}"/>
              </a:ext>
            </a:extLst>
          </p:cNvPr>
          <p:cNvSpPr txBox="1"/>
          <p:nvPr/>
        </p:nvSpPr>
        <p:spPr>
          <a:xfrm>
            <a:off x="697706" y="2166412"/>
            <a:ext cx="7886700" cy="2677656"/>
          </a:xfrm>
          <a:prstGeom prst="rect">
            <a:avLst/>
          </a:prstGeom>
          <a:noFill/>
        </p:spPr>
        <p:txBody>
          <a:bodyPr wrap="square" rtlCol="0">
            <a:spAutoFit/>
          </a:bodyPr>
          <a:lstStyle/>
          <a:p>
            <a:r>
              <a:rPr lang="en-US" sz="2400" dirty="0">
                <a:cs typeface="Arial" panose="020B0604020202020204" pitchFamily="34" charset="0"/>
              </a:rPr>
              <a:t>5 There was given to him a mouth speaking arrogant words and blasphemies, and authority to act for forty-two * months was given to him.</a:t>
            </a:r>
          </a:p>
          <a:p>
            <a:endParaRPr lang="en-US" sz="2400" dirty="0">
              <a:cs typeface="Arial" panose="020B0604020202020204" pitchFamily="34" charset="0"/>
            </a:endParaRPr>
          </a:p>
          <a:p>
            <a:r>
              <a:rPr lang="en-US" sz="2400" dirty="0">
                <a:cs typeface="Arial" panose="020B0604020202020204" pitchFamily="34" charset="0"/>
              </a:rPr>
              <a:t>6 And he opened his mouth in blasphemies against God, to blaspheme His name and His tabernacle, that is, those who dwell in heaven.</a:t>
            </a:r>
            <a:endParaRPr lang="en-US" sz="2400" dirty="0">
              <a:solidFill>
                <a:schemeClr val="bg1"/>
              </a:solidFill>
              <a:highlight>
                <a:srgbClr val="FFFF00"/>
              </a:highlight>
              <a:latin typeface="+mn-lt"/>
              <a:cs typeface="Arial" panose="020B0604020202020204" pitchFamily="34" charset="0"/>
            </a:endParaRPr>
          </a:p>
        </p:txBody>
      </p:sp>
      <p:sp>
        <p:nvSpPr>
          <p:cNvPr id="4" name="Rectangle 17">
            <a:extLst>
              <a:ext uri="{FF2B5EF4-FFF2-40B4-BE49-F238E27FC236}">
                <a16:creationId xmlns:a16="http://schemas.microsoft.com/office/drawing/2014/main" id="{162F4C61-DC98-D206-1526-06C556C4A9D6}"/>
              </a:ext>
            </a:extLst>
          </p:cNvPr>
          <p:cNvSpPr>
            <a:spLocks noChangeArrowheads="1"/>
          </p:cNvSpPr>
          <p:nvPr/>
        </p:nvSpPr>
        <p:spPr bwMode="auto">
          <a:xfrm>
            <a:off x="697707" y="1230943"/>
            <a:ext cx="4483086" cy="531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9056" tIns="34529" rIns="69056" bIns="34529">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en-US" altLang="en-US" sz="3000" b="1" dirty="0">
                <a:latin typeface="Times New Roman" pitchFamily="18" charset="0"/>
              </a:rPr>
              <a:t> Revelation 13 – The Beast</a:t>
            </a:r>
          </a:p>
        </p:txBody>
      </p:sp>
    </p:spTree>
    <p:extLst>
      <p:ext uri="{BB962C8B-B14F-4D97-AF65-F5344CB8AC3E}">
        <p14:creationId xmlns:p14="http://schemas.microsoft.com/office/powerpoint/2010/main" val="2151135559"/>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6057900" y="5541169"/>
            <a:ext cx="1485900"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056" tIns="34529" rIns="69056" bIns="34529"/>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94BDC030-AB98-4DBC-AE03-5874ED648E10}" type="slidenum">
              <a:rPr lang="en-US" altLang="en-US" sz="900"/>
              <a:pPr algn="r" eaLnBrk="1" hangingPunct="1"/>
              <a:t>23</a:t>
            </a:fld>
            <a:endParaRPr lang="en-US" altLang="en-US" sz="900"/>
          </a:p>
        </p:txBody>
      </p:sp>
      <p:sp>
        <p:nvSpPr>
          <p:cNvPr id="5123" name="Rectangle 2"/>
          <p:cNvSpPr>
            <a:spLocks noChangeArrowheads="1"/>
          </p:cNvSpPr>
          <p:nvPr/>
        </p:nvSpPr>
        <p:spPr bwMode="auto">
          <a:xfrm>
            <a:off x="3475435" y="2443163"/>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4" name="Rectangle 3"/>
          <p:cNvSpPr>
            <a:spLocks noChangeArrowheads="1"/>
          </p:cNvSpPr>
          <p:nvPr/>
        </p:nvSpPr>
        <p:spPr bwMode="auto">
          <a:xfrm>
            <a:off x="3475435" y="2443163"/>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5" name="Rectangle 4"/>
          <p:cNvSpPr>
            <a:spLocks noChangeArrowheads="1"/>
          </p:cNvSpPr>
          <p:nvPr/>
        </p:nvSpPr>
        <p:spPr bwMode="auto">
          <a:xfrm>
            <a:off x="1143000" y="-696516"/>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8" name="Rectangle 18"/>
          <p:cNvSpPr>
            <a:spLocks noChangeArrowheads="1"/>
          </p:cNvSpPr>
          <p:nvPr/>
        </p:nvSpPr>
        <p:spPr bwMode="auto">
          <a:xfrm>
            <a:off x="1143000" y="774591"/>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29" name="Rectangle 19"/>
          <p:cNvSpPr>
            <a:spLocks noChangeArrowheads="1"/>
          </p:cNvSpPr>
          <p:nvPr/>
        </p:nvSpPr>
        <p:spPr bwMode="auto">
          <a:xfrm>
            <a:off x="1143000" y="774591"/>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0" name="Rectangle 20"/>
          <p:cNvSpPr>
            <a:spLocks noChangeArrowheads="1"/>
          </p:cNvSpPr>
          <p:nvPr/>
        </p:nvSpPr>
        <p:spPr bwMode="auto">
          <a:xfrm>
            <a:off x="1143000" y="774591"/>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1" name="Rectangle 21"/>
          <p:cNvSpPr>
            <a:spLocks noChangeArrowheads="1"/>
          </p:cNvSpPr>
          <p:nvPr/>
        </p:nvSpPr>
        <p:spPr bwMode="auto">
          <a:xfrm>
            <a:off x="1143000" y="774591"/>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2" name="Rectangle 22"/>
          <p:cNvSpPr>
            <a:spLocks noChangeArrowheads="1"/>
          </p:cNvSpPr>
          <p:nvPr/>
        </p:nvSpPr>
        <p:spPr bwMode="auto">
          <a:xfrm>
            <a:off x="4502944" y="3105835"/>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2" name="TextBox 1">
            <a:extLst>
              <a:ext uri="{FF2B5EF4-FFF2-40B4-BE49-F238E27FC236}">
                <a16:creationId xmlns:a16="http://schemas.microsoft.com/office/drawing/2014/main" id="{2BAA939F-7D12-6D46-AB16-C772A262AB2A}"/>
              </a:ext>
            </a:extLst>
          </p:cNvPr>
          <p:cNvSpPr txBox="1"/>
          <p:nvPr/>
        </p:nvSpPr>
        <p:spPr>
          <a:xfrm>
            <a:off x="697706" y="2166412"/>
            <a:ext cx="7886700" cy="3416320"/>
          </a:xfrm>
          <a:prstGeom prst="rect">
            <a:avLst/>
          </a:prstGeom>
          <a:noFill/>
        </p:spPr>
        <p:txBody>
          <a:bodyPr wrap="square" rtlCol="0">
            <a:spAutoFit/>
          </a:bodyPr>
          <a:lstStyle/>
          <a:p>
            <a:r>
              <a:rPr lang="en-US" sz="2400" dirty="0">
                <a:cs typeface="Arial" panose="020B0604020202020204" pitchFamily="34" charset="0"/>
              </a:rPr>
              <a:t>7 It was also given to him to make war with the saints and to overcome them, and authority over every tribe and people and tongue and nation was given to him.</a:t>
            </a:r>
          </a:p>
          <a:p>
            <a:endParaRPr lang="en-US" sz="2400" dirty="0">
              <a:cs typeface="Arial" panose="020B0604020202020204" pitchFamily="34" charset="0"/>
            </a:endParaRPr>
          </a:p>
          <a:p>
            <a:r>
              <a:rPr lang="en-US" sz="2400" dirty="0">
                <a:cs typeface="Arial" panose="020B0604020202020204" pitchFamily="34" charset="0"/>
              </a:rPr>
              <a:t>8 All who dwell on the earth will worship him, everyone whose name has not been written from the foundation of the world in the book of life of the Lamb who has been slain.</a:t>
            </a:r>
            <a:endParaRPr lang="en-US" sz="2400" dirty="0">
              <a:solidFill>
                <a:schemeClr val="bg1"/>
              </a:solidFill>
              <a:highlight>
                <a:srgbClr val="FFFF00"/>
              </a:highlight>
              <a:latin typeface="+mn-lt"/>
              <a:cs typeface="Arial" panose="020B0604020202020204" pitchFamily="34" charset="0"/>
            </a:endParaRPr>
          </a:p>
        </p:txBody>
      </p:sp>
      <p:sp>
        <p:nvSpPr>
          <p:cNvPr id="4" name="Rectangle 17">
            <a:extLst>
              <a:ext uri="{FF2B5EF4-FFF2-40B4-BE49-F238E27FC236}">
                <a16:creationId xmlns:a16="http://schemas.microsoft.com/office/drawing/2014/main" id="{162F4C61-DC98-D206-1526-06C556C4A9D6}"/>
              </a:ext>
            </a:extLst>
          </p:cNvPr>
          <p:cNvSpPr>
            <a:spLocks noChangeArrowheads="1"/>
          </p:cNvSpPr>
          <p:nvPr/>
        </p:nvSpPr>
        <p:spPr bwMode="auto">
          <a:xfrm>
            <a:off x="697707" y="1230943"/>
            <a:ext cx="4483086" cy="531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9056" tIns="34529" rIns="69056" bIns="34529">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en-US" altLang="en-US" sz="3000" b="1" dirty="0">
                <a:latin typeface="Times New Roman" pitchFamily="18" charset="0"/>
              </a:rPr>
              <a:t> Revelation 13 – The Beast</a:t>
            </a:r>
          </a:p>
        </p:txBody>
      </p:sp>
    </p:spTree>
    <p:extLst>
      <p:ext uri="{BB962C8B-B14F-4D97-AF65-F5344CB8AC3E}">
        <p14:creationId xmlns:p14="http://schemas.microsoft.com/office/powerpoint/2010/main" val="1925992105"/>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6057900" y="5541169"/>
            <a:ext cx="1485900"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056" tIns="34529" rIns="69056" bIns="34529"/>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94BDC030-AB98-4DBC-AE03-5874ED648E10}" type="slidenum">
              <a:rPr lang="en-US" altLang="en-US" sz="900"/>
              <a:pPr algn="r" eaLnBrk="1" hangingPunct="1"/>
              <a:t>24</a:t>
            </a:fld>
            <a:endParaRPr lang="en-US" altLang="en-US" sz="900"/>
          </a:p>
        </p:txBody>
      </p:sp>
      <p:sp>
        <p:nvSpPr>
          <p:cNvPr id="5123" name="Rectangle 2"/>
          <p:cNvSpPr>
            <a:spLocks noChangeArrowheads="1"/>
          </p:cNvSpPr>
          <p:nvPr/>
        </p:nvSpPr>
        <p:spPr bwMode="auto">
          <a:xfrm>
            <a:off x="3475435" y="2443163"/>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4" name="Rectangle 3"/>
          <p:cNvSpPr>
            <a:spLocks noChangeArrowheads="1"/>
          </p:cNvSpPr>
          <p:nvPr/>
        </p:nvSpPr>
        <p:spPr bwMode="auto">
          <a:xfrm>
            <a:off x="3475435" y="2443163"/>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5" name="Rectangle 4"/>
          <p:cNvSpPr>
            <a:spLocks noChangeArrowheads="1"/>
          </p:cNvSpPr>
          <p:nvPr/>
        </p:nvSpPr>
        <p:spPr bwMode="auto">
          <a:xfrm>
            <a:off x="1143000" y="-696516"/>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8" name="Rectangle 18"/>
          <p:cNvSpPr>
            <a:spLocks noChangeArrowheads="1"/>
          </p:cNvSpPr>
          <p:nvPr/>
        </p:nvSpPr>
        <p:spPr bwMode="auto">
          <a:xfrm>
            <a:off x="1143000" y="774591"/>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29" name="Rectangle 19"/>
          <p:cNvSpPr>
            <a:spLocks noChangeArrowheads="1"/>
          </p:cNvSpPr>
          <p:nvPr/>
        </p:nvSpPr>
        <p:spPr bwMode="auto">
          <a:xfrm>
            <a:off x="1143000" y="774591"/>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0" name="Rectangle 20"/>
          <p:cNvSpPr>
            <a:spLocks noChangeArrowheads="1"/>
          </p:cNvSpPr>
          <p:nvPr/>
        </p:nvSpPr>
        <p:spPr bwMode="auto">
          <a:xfrm>
            <a:off x="1143000" y="774591"/>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1" name="Rectangle 21"/>
          <p:cNvSpPr>
            <a:spLocks noChangeArrowheads="1"/>
          </p:cNvSpPr>
          <p:nvPr/>
        </p:nvSpPr>
        <p:spPr bwMode="auto">
          <a:xfrm>
            <a:off x="1143000" y="774591"/>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2" name="Rectangle 22"/>
          <p:cNvSpPr>
            <a:spLocks noChangeArrowheads="1"/>
          </p:cNvSpPr>
          <p:nvPr/>
        </p:nvSpPr>
        <p:spPr bwMode="auto">
          <a:xfrm>
            <a:off x="4502944" y="3105835"/>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2" name="TextBox 1">
            <a:extLst>
              <a:ext uri="{FF2B5EF4-FFF2-40B4-BE49-F238E27FC236}">
                <a16:creationId xmlns:a16="http://schemas.microsoft.com/office/drawing/2014/main" id="{2BAA939F-7D12-6D46-AB16-C772A262AB2A}"/>
              </a:ext>
            </a:extLst>
          </p:cNvPr>
          <p:cNvSpPr txBox="1"/>
          <p:nvPr/>
        </p:nvSpPr>
        <p:spPr>
          <a:xfrm>
            <a:off x="697706" y="2166412"/>
            <a:ext cx="7886700" cy="2308324"/>
          </a:xfrm>
          <a:prstGeom prst="rect">
            <a:avLst/>
          </a:prstGeom>
          <a:noFill/>
        </p:spPr>
        <p:txBody>
          <a:bodyPr wrap="square" rtlCol="0">
            <a:spAutoFit/>
          </a:bodyPr>
          <a:lstStyle/>
          <a:p>
            <a:r>
              <a:rPr lang="en-US" sz="2400" dirty="0">
                <a:cs typeface="Arial" panose="020B0604020202020204" pitchFamily="34" charset="0"/>
              </a:rPr>
              <a:t>9 If anyone has an ear, let him hear.</a:t>
            </a:r>
          </a:p>
          <a:p>
            <a:endParaRPr lang="en-US" sz="2400" dirty="0">
              <a:cs typeface="Arial" panose="020B0604020202020204" pitchFamily="34" charset="0"/>
            </a:endParaRPr>
          </a:p>
          <a:p>
            <a:r>
              <a:rPr lang="en-US" sz="2400" dirty="0">
                <a:cs typeface="Arial" panose="020B0604020202020204" pitchFamily="34" charset="0"/>
              </a:rPr>
              <a:t>10 If anyone is destined for captivity, to captivity he goes; if anyone kills with the sword, with the sword he must be killed. Here is the perseverance and the faith of the saints.</a:t>
            </a:r>
            <a:endParaRPr lang="en-US" sz="2400" dirty="0">
              <a:solidFill>
                <a:schemeClr val="bg1"/>
              </a:solidFill>
              <a:highlight>
                <a:srgbClr val="FFFF00"/>
              </a:highlight>
              <a:latin typeface="+mn-lt"/>
              <a:cs typeface="Arial" panose="020B0604020202020204" pitchFamily="34" charset="0"/>
            </a:endParaRPr>
          </a:p>
        </p:txBody>
      </p:sp>
      <p:sp>
        <p:nvSpPr>
          <p:cNvPr id="4" name="Rectangle 17">
            <a:extLst>
              <a:ext uri="{FF2B5EF4-FFF2-40B4-BE49-F238E27FC236}">
                <a16:creationId xmlns:a16="http://schemas.microsoft.com/office/drawing/2014/main" id="{162F4C61-DC98-D206-1526-06C556C4A9D6}"/>
              </a:ext>
            </a:extLst>
          </p:cNvPr>
          <p:cNvSpPr>
            <a:spLocks noChangeArrowheads="1"/>
          </p:cNvSpPr>
          <p:nvPr/>
        </p:nvSpPr>
        <p:spPr bwMode="auto">
          <a:xfrm>
            <a:off x="697707" y="1230943"/>
            <a:ext cx="4483086" cy="531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9056" tIns="34529" rIns="69056" bIns="34529">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en-US" altLang="en-US" sz="3000" b="1" dirty="0">
                <a:latin typeface="Times New Roman" pitchFamily="18" charset="0"/>
              </a:rPr>
              <a:t> Revelation 13 – The Beast</a:t>
            </a:r>
          </a:p>
        </p:txBody>
      </p:sp>
    </p:spTree>
    <p:extLst>
      <p:ext uri="{BB962C8B-B14F-4D97-AF65-F5344CB8AC3E}">
        <p14:creationId xmlns:p14="http://schemas.microsoft.com/office/powerpoint/2010/main" val="2657410463"/>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6057900" y="5541169"/>
            <a:ext cx="1485900"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056" tIns="34529" rIns="69056" bIns="34529"/>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94BDC030-AB98-4DBC-AE03-5874ED648E10}" type="slidenum">
              <a:rPr lang="en-US" altLang="en-US" sz="900"/>
              <a:pPr algn="r" eaLnBrk="1" hangingPunct="1"/>
              <a:t>25</a:t>
            </a:fld>
            <a:endParaRPr lang="en-US" altLang="en-US" sz="900"/>
          </a:p>
        </p:txBody>
      </p:sp>
      <p:sp>
        <p:nvSpPr>
          <p:cNvPr id="5123" name="Rectangle 2"/>
          <p:cNvSpPr>
            <a:spLocks noChangeArrowheads="1"/>
          </p:cNvSpPr>
          <p:nvPr/>
        </p:nvSpPr>
        <p:spPr bwMode="auto">
          <a:xfrm>
            <a:off x="3475435" y="2443163"/>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4" name="Rectangle 3"/>
          <p:cNvSpPr>
            <a:spLocks noChangeArrowheads="1"/>
          </p:cNvSpPr>
          <p:nvPr/>
        </p:nvSpPr>
        <p:spPr bwMode="auto">
          <a:xfrm>
            <a:off x="3475435" y="2443163"/>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5" name="Rectangle 4"/>
          <p:cNvSpPr>
            <a:spLocks noChangeArrowheads="1"/>
          </p:cNvSpPr>
          <p:nvPr/>
        </p:nvSpPr>
        <p:spPr bwMode="auto">
          <a:xfrm>
            <a:off x="1143000" y="-696516"/>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8" name="Rectangle 18"/>
          <p:cNvSpPr>
            <a:spLocks noChangeArrowheads="1"/>
          </p:cNvSpPr>
          <p:nvPr/>
        </p:nvSpPr>
        <p:spPr bwMode="auto">
          <a:xfrm>
            <a:off x="1143000" y="774591"/>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29" name="Rectangle 19"/>
          <p:cNvSpPr>
            <a:spLocks noChangeArrowheads="1"/>
          </p:cNvSpPr>
          <p:nvPr/>
        </p:nvSpPr>
        <p:spPr bwMode="auto">
          <a:xfrm>
            <a:off x="1143000" y="774591"/>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0" name="Rectangle 20"/>
          <p:cNvSpPr>
            <a:spLocks noChangeArrowheads="1"/>
          </p:cNvSpPr>
          <p:nvPr/>
        </p:nvSpPr>
        <p:spPr bwMode="auto">
          <a:xfrm>
            <a:off x="1143000" y="774591"/>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1" name="Rectangle 21"/>
          <p:cNvSpPr>
            <a:spLocks noChangeArrowheads="1"/>
          </p:cNvSpPr>
          <p:nvPr/>
        </p:nvSpPr>
        <p:spPr bwMode="auto">
          <a:xfrm>
            <a:off x="1143000" y="774591"/>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2" name="Rectangle 22"/>
          <p:cNvSpPr>
            <a:spLocks noChangeArrowheads="1"/>
          </p:cNvSpPr>
          <p:nvPr/>
        </p:nvSpPr>
        <p:spPr bwMode="auto">
          <a:xfrm>
            <a:off x="4502944" y="3105835"/>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pic>
        <p:nvPicPr>
          <p:cNvPr id="3" name="Picture 2">
            <a:extLst>
              <a:ext uri="{FF2B5EF4-FFF2-40B4-BE49-F238E27FC236}">
                <a16:creationId xmlns:a16="http://schemas.microsoft.com/office/drawing/2014/main" id="{CB3AAB7D-C364-B29B-1BE3-B0542CD8CD3F}"/>
              </a:ext>
            </a:extLst>
          </p:cNvPr>
          <p:cNvPicPr>
            <a:picLocks noChangeAspect="1"/>
          </p:cNvPicPr>
          <p:nvPr/>
        </p:nvPicPr>
        <p:blipFill>
          <a:blip r:embed="rId3"/>
          <a:stretch>
            <a:fillRect/>
          </a:stretch>
        </p:blipFill>
        <p:spPr>
          <a:xfrm>
            <a:off x="0" y="857250"/>
            <a:ext cx="9144000" cy="5143500"/>
          </a:xfrm>
          <a:prstGeom prst="rect">
            <a:avLst/>
          </a:prstGeom>
        </p:spPr>
      </p:pic>
    </p:spTree>
    <p:extLst>
      <p:ext uri="{BB962C8B-B14F-4D97-AF65-F5344CB8AC3E}">
        <p14:creationId xmlns:p14="http://schemas.microsoft.com/office/powerpoint/2010/main" val="972843202"/>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6057900" y="5541169"/>
            <a:ext cx="1485900"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056" tIns="34529" rIns="69056" bIns="34529"/>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94BDC030-AB98-4DBC-AE03-5874ED648E10}" type="slidenum">
              <a:rPr lang="en-US" altLang="en-US" sz="900"/>
              <a:pPr algn="r" eaLnBrk="1" hangingPunct="1"/>
              <a:t>26</a:t>
            </a:fld>
            <a:endParaRPr lang="en-US" altLang="en-US" sz="900"/>
          </a:p>
        </p:txBody>
      </p:sp>
      <p:sp>
        <p:nvSpPr>
          <p:cNvPr id="5123" name="Rectangle 2"/>
          <p:cNvSpPr>
            <a:spLocks noChangeArrowheads="1"/>
          </p:cNvSpPr>
          <p:nvPr/>
        </p:nvSpPr>
        <p:spPr bwMode="auto">
          <a:xfrm>
            <a:off x="3475435" y="2443163"/>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4" name="Rectangle 3"/>
          <p:cNvSpPr>
            <a:spLocks noChangeArrowheads="1"/>
          </p:cNvSpPr>
          <p:nvPr/>
        </p:nvSpPr>
        <p:spPr bwMode="auto">
          <a:xfrm>
            <a:off x="3475435" y="2443163"/>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5" name="Rectangle 4"/>
          <p:cNvSpPr>
            <a:spLocks noChangeArrowheads="1"/>
          </p:cNvSpPr>
          <p:nvPr/>
        </p:nvSpPr>
        <p:spPr bwMode="auto">
          <a:xfrm>
            <a:off x="1143000" y="-696516"/>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8" name="Rectangle 18"/>
          <p:cNvSpPr>
            <a:spLocks noChangeArrowheads="1"/>
          </p:cNvSpPr>
          <p:nvPr/>
        </p:nvSpPr>
        <p:spPr bwMode="auto">
          <a:xfrm>
            <a:off x="1143000" y="774591"/>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29" name="Rectangle 19"/>
          <p:cNvSpPr>
            <a:spLocks noChangeArrowheads="1"/>
          </p:cNvSpPr>
          <p:nvPr/>
        </p:nvSpPr>
        <p:spPr bwMode="auto">
          <a:xfrm>
            <a:off x="1143000" y="774591"/>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0" name="Rectangle 20"/>
          <p:cNvSpPr>
            <a:spLocks noChangeArrowheads="1"/>
          </p:cNvSpPr>
          <p:nvPr/>
        </p:nvSpPr>
        <p:spPr bwMode="auto">
          <a:xfrm>
            <a:off x="1143000" y="774591"/>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1" name="Rectangle 21"/>
          <p:cNvSpPr>
            <a:spLocks noChangeArrowheads="1"/>
          </p:cNvSpPr>
          <p:nvPr/>
        </p:nvSpPr>
        <p:spPr bwMode="auto">
          <a:xfrm>
            <a:off x="1143000" y="774591"/>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2" name="Rectangle 22"/>
          <p:cNvSpPr>
            <a:spLocks noChangeArrowheads="1"/>
          </p:cNvSpPr>
          <p:nvPr/>
        </p:nvSpPr>
        <p:spPr bwMode="auto">
          <a:xfrm>
            <a:off x="4502944" y="3105835"/>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2" name="TextBox 1">
            <a:extLst>
              <a:ext uri="{FF2B5EF4-FFF2-40B4-BE49-F238E27FC236}">
                <a16:creationId xmlns:a16="http://schemas.microsoft.com/office/drawing/2014/main" id="{2BAA939F-7D12-6D46-AB16-C772A262AB2A}"/>
              </a:ext>
            </a:extLst>
          </p:cNvPr>
          <p:cNvSpPr txBox="1"/>
          <p:nvPr/>
        </p:nvSpPr>
        <p:spPr>
          <a:xfrm>
            <a:off x="697706" y="2034778"/>
            <a:ext cx="7886700" cy="3785652"/>
          </a:xfrm>
          <a:prstGeom prst="rect">
            <a:avLst/>
          </a:prstGeom>
          <a:noFill/>
        </p:spPr>
        <p:txBody>
          <a:bodyPr wrap="square" rtlCol="0">
            <a:spAutoFit/>
          </a:bodyPr>
          <a:lstStyle/>
          <a:p>
            <a:r>
              <a:rPr lang="en-US" sz="2400" dirty="0">
                <a:cs typeface="Arial" panose="020B0604020202020204" pitchFamily="34" charset="0"/>
              </a:rPr>
              <a:t>1 Month = 30 days, a lunar month</a:t>
            </a:r>
          </a:p>
          <a:p>
            <a:endParaRPr lang="en-US" sz="2400" dirty="0">
              <a:cs typeface="Arial" panose="020B0604020202020204" pitchFamily="34" charset="0"/>
            </a:endParaRPr>
          </a:p>
          <a:p>
            <a:r>
              <a:rPr lang="en-US" sz="2400" dirty="0">
                <a:cs typeface="Arial" panose="020B0604020202020204" pitchFamily="34" charset="0"/>
              </a:rPr>
              <a:t>Julian calendar began in 45 BC, 365.25 days per year</a:t>
            </a:r>
          </a:p>
          <a:p>
            <a:endParaRPr lang="en-US" sz="2400" dirty="0">
              <a:cs typeface="Arial" panose="020B0604020202020204" pitchFamily="34" charset="0"/>
            </a:endParaRPr>
          </a:p>
          <a:p>
            <a:r>
              <a:rPr lang="en-US" sz="2400" dirty="0">
                <a:cs typeface="Arial" panose="020B0604020202020204" pitchFamily="34" charset="0"/>
              </a:rPr>
              <a:t>1 week = 7 years in Daniel’s counting</a:t>
            </a:r>
          </a:p>
          <a:p>
            <a:endParaRPr lang="en-US" sz="2400" dirty="0">
              <a:cs typeface="Arial" panose="020B0604020202020204" pitchFamily="34" charset="0"/>
            </a:endParaRPr>
          </a:p>
          <a:p>
            <a:r>
              <a:rPr lang="en-US" sz="2400" dirty="0">
                <a:cs typeface="Arial" panose="020B0604020202020204" pitchFamily="34" charset="0"/>
              </a:rPr>
              <a:t>Half a time   --   ½  x  7 = 3 ½</a:t>
            </a:r>
          </a:p>
          <a:p>
            <a:endParaRPr lang="en-US" sz="2400" dirty="0">
              <a:cs typeface="Arial" panose="020B0604020202020204" pitchFamily="34" charset="0"/>
            </a:endParaRPr>
          </a:p>
          <a:p>
            <a:endParaRPr lang="en-US" sz="2400" dirty="0">
              <a:cs typeface="Arial" panose="020B0604020202020204" pitchFamily="34" charset="0"/>
            </a:endParaRPr>
          </a:p>
        </p:txBody>
      </p:sp>
      <p:sp>
        <p:nvSpPr>
          <p:cNvPr id="4" name="Rectangle 17">
            <a:extLst>
              <a:ext uri="{FF2B5EF4-FFF2-40B4-BE49-F238E27FC236}">
                <a16:creationId xmlns:a16="http://schemas.microsoft.com/office/drawing/2014/main" id="{162F4C61-DC98-D206-1526-06C556C4A9D6}"/>
              </a:ext>
            </a:extLst>
          </p:cNvPr>
          <p:cNvSpPr>
            <a:spLocks noChangeArrowheads="1"/>
          </p:cNvSpPr>
          <p:nvPr/>
        </p:nvSpPr>
        <p:spPr bwMode="auto">
          <a:xfrm>
            <a:off x="697706" y="1230943"/>
            <a:ext cx="3493969" cy="531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9056" tIns="34529" rIns="69056" bIns="34529">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en-US" altLang="en-US" sz="3000" b="1" dirty="0">
                <a:latin typeface="Times New Roman" pitchFamily="18" charset="0"/>
              </a:rPr>
              <a:t> How To Count ????</a:t>
            </a:r>
          </a:p>
        </p:txBody>
      </p:sp>
    </p:spTree>
    <p:extLst>
      <p:ext uri="{BB962C8B-B14F-4D97-AF65-F5344CB8AC3E}">
        <p14:creationId xmlns:p14="http://schemas.microsoft.com/office/powerpoint/2010/main" val="187195157"/>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6057900" y="5541169"/>
            <a:ext cx="1485900"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056" tIns="34529" rIns="69056" bIns="34529"/>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94BDC030-AB98-4DBC-AE03-5874ED648E10}" type="slidenum">
              <a:rPr lang="en-US" altLang="en-US" sz="900"/>
              <a:pPr algn="r" eaLnBrk="1" hangingPunct="1"/>
              <a:t>27</a:t>
            </a:fld>
            <a:endParaRPr lang="en-US" altLang="en-US" sz="900"/>
          </a:p>
        </p:txBody>
      </p:sp>
      <p:sp>
        <p:nvSpPr>
          <p:cNvPr id="5123" name="Rectangle 2"/>
          <p:cNvSpPr>
            <a:spLocks noChangeArrowheads="1"/>
          </p:cNvSpPr>
          <p:nvPr/>
        </p:nvSpPr>
        <p:spPr bwMode="auto">
          <a:xfrm>
            <a:off x="3475435" y="2443163"/>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4" name="Rectangle 3"/>
          <p:cNvSpPr>
            <a:spLocks noChangeArrowheads="1"/>
          </p:cNvSpPr>
          <p:nvPr/>
        </p:nvSpPr>
        <p:spPr bwMode="auto">
          <a:xfrm>
            <a:off x="3475435" y="2443163"/>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5" name="Rectangle 4"/>
          <p:cNvSpPr>
            <a:spLocks noChangeArrowheads="1"/>
          </p:cNvSpPr>
          <p:nvPr/>
        </p:nvSpPr>
        <p:spPr bwMode="auto">
          <a:xfrm>
            <a:off x="1143000" y="-696516"/>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8" name="Rectangle 18"/>
          <p:cNvSpPr>
            <a:spLocks noChangeArrowheads="1"/>
          </p:cNvSpPr>
          <p:nvPr/>
        </p:nvSpPr>
        <p:spPr bwMode="auto">
          <a:xfrm>
            <a:off x="1143000" y="774591"/>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29" name="Rectangle 19"/>
          <p:cNvSpPr>
            <a:spLocks noChangeArrowheads="1"/>
          </p:cNvSpPr>
          <p:nvPr/>
        </p:nvSpPr>
        <p:spPr bwMode="auto">
          <a:xfrm>
            <a:off x="1143000" y="774591"/>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0" name="Rectangle 20"/>
          <p:cNvSpPr>
            <a:spLocks noChangeArrowheads="1"/>
          </p:cNvSpPr>
          <p:nvPr/>
        </p:nvSpPr>
        <p:spPr bwMode="auto">
          <a:xfrm>
            <a:off x="1143000" y="774591"/>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1" name="Rectangle 21"/>
          <p:cNvSpPr>
            <a:spLocks noChangeArrowheads="1"/>
          </p:cNvSpPr>
          <p:nvPr/>
        </p:nvSpPr>
        <p:spPr bwMode="auto">
          <a:xfrm>
            <a:off x="1143000" y="774591"/>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2" name="Rectangle 22"/>
          <p:cNvSpPr>
            <a:spLocks noChangeArrowheads="1"/>
          </p:cNvSpPr>
          <p:nvPr/>
        </p:nvSpPr>
        <p:spPr bwMode="auto">
          <a:xfrm>
            <a:off x="4502944" y="3105835"/>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2" name="TextBox 1">
            <a:extLst>
              <a:ext uri="{FF2B5EF4-FFF2-40B4-BE49-F238E27FC236}">
                <a16:creationId xmlns:a16="http://schemas.microsoft.com/office/drawing/2014/main" id="{2BAA939F-7D12-6D46-AB16-C772A262AB2A}"/>
              </a:ext>
            </a:extLst>
          </p:cNvPr>
          <p:cNvSpPr txBox="1"/>
          <p:nvPr/>
        </p:nvSpPr>
        <p:spPr>
          <a:xfrm>
            <a:off x="697706" y="1868850"/>
            <a:ext cx="7886700" cy="3416320"/>
          </a:xfrm>
          <a:prstGeom prst="rect">
            <a:avLst/>
          </a:prstGeom>
          <a:noFill/>
        </p:spPr>
        <p:txBody>
          <a:bodyPr wrap="square" rtlCol="0">
            <a:spAutoFit/>
          </a:bodyPr>
          <a:lstStyle/>
          <a:p>
            <a:endParaRPr lang="en-US" sz="2400" dirty="0">
              <a:cs typeface="Arial" panose="020B0604020202020204" pitchFamily="34" charset="0"/>
            </a:endParaRPr>
          </a:p>
          <a:p>
            <a:r>
              <a:rPr lang="en-US" sz="2400" dirty="0">
                <a:cs typeface="Arial" panose="020B0604020202020204" pitchFamily="34" charset="0"/>
              </a:rPr>
              <a:t>Christ was born somewhere between 2 BC and 6 AD</a:t>
            </a:r>
          </a:p>
          <a:p>
            <a:endParaRPr lang="en-US" sz="2400" dirty="0">
              <a:cs typeface="Arial" panose="020B0604020202020204" pitchFamily="34" charset="0"/>
            </a:endParaRPr>
          </a:p>
          <a:p>
            <a:r>
              <a:rPr lang="en-US" sz="2400" dirty="0">
                <a:cs typeface="Arial" panose="020B0604020202020204" pitchFamily="34" charset="0"/>
              </a:rPr>
              <a:t>Christ was crucified in 33 AD,  BUT</a:t>
            </a:r>
          </a:p>
          <a:p>
            <a:endParaRPr lang="en-US" sz="2400" dirty="0">
              <a:cs typeface="Arial" panose="020B0604020202020204" pitchFamily="34" charset="0"/>
            </a:endParaRPr>
          </a:p>
          <a:p>
            <a:r>
              <a:rPr lang="en-US" sz="2400" dirty="0">
                <a:cs typeface="Arial" panose="020B0604020202020204" pitchFamily="34" charset="0"/>
              </a:rPr>
              <a:t>Time between crucifixion and tribulation was NOT revealed to Daniel</a:t>
            </a:r>
          </a:p>
          <a:p>
            <a:endParaRPr lang="en-US" sz="2400" dirty="0">
              <a:cs typeface="Arial" panose="020B0604020202020204" pitchFamily="34" charset="0"/>
            </a:endParaRPr>
          </a:p>
        </p:txBody>
      </p:sp>
      <p:sp>
        <p:nvSpPr>
          <p:cNvPr id="4" name="Rectangle 17">
            <a:extLst>
              <a:ext uri="{FF2B5EF4-FFF2-40B4-BE49-F238E27FC236}">
                <a16:creationId xmlns:a16="http://schemas.microsoft.com/office/drawing/2014/main" id="{162F4C61-DC98-D206-1526-06C556C4A9D6}"/>
              </a:ext>
            </a:extLst>
          </p:cNvPr>
          <p:cNvSpPr>
            <a:spLocks noChangeArrowheads="1"/>
          </p:cNvSpPr>
          <p:nvPr/>
        </p:nvSpPr>
        <p:spPr bwMode="auto">
          <a:xfrm>
            <a:off x="697706" y="1230943"/>
            <a:ext cx="3493969" cy="531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9056" tIns="34529" rIns="69056" bIns="34529">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en-US" altLang="en-US" sz="3000" b="1" dirty="0">
                <a:latin typeface="Times New Roman" pitchFamily="18" charset="0"/>
              </a:rPr>
              <a:t> How To Count ????</a:t>
            </a:r>
          </a:p>
        </p:txBody>
      </p:sp>
    </p:spTree>
    <p:extLst>
      <p:ext uri="{BB962C8B-B14F-4D97-AF65-F5344CB8AC3E}">
        <p14:creationId xmlns:p14="http://schemas.microsoft.com/office/powerpoint/2010/main" val="1954770634"/>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6057900" y="5541169"/>
            <a:ext cx="1485900"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056" tIns="34529" rIns="69056" bIns="34529"/>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94BDC030-AB98-4DBC-AE03-5874ED648E10}" type="slidenum">
              <a:rPr lang="en-US" altLang="en-US" sz="900"/>
              <a:pPr algn="r" eaLnBrk="1" hangingPunct="1"/>
              <a:t>28</a:t>
            </a:fld>
            <a:endParaRPr lang="en-US" altLang="en-US" sz="900"/>
          </a:p>
        </p:txBody>
      </p:sp>
      <p:sp>
        <p:nvSpPr>
          <p:cNvPr id="5123" name="Rectangle 2"/>
          <p:cNvSpPr>
            <a:spLocks noChangeArrowheads="1"/>
          </p:cNvSpPr>
          <p:nvPr/>
        </p:nvSpPr>
        <p:spPr bwMode="auto">
          <a:xfrm>
            <a:off x="3475435" y="2443163"/>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4" name="Rectangle 3"/>
          <p:cNvSpPr>
            <a:spLocks noChangeArrowheads="1"/>
          </p:cNvSpPr>
          <p:nvPr/>
        </p:nvSpPr>
        <p:spPr bwMode="auto">
          <a:xfrm>
            <a:off x="3475435" y="2443163"/>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5" name="Rectangle 4"/>
          <p:cNvSpPr>
            <a:spLocks noChangeArrowheads="1"/>
          </p:cNvSpPr>
          <p:nvPr/>
        </p:nvSpPr>
        <p:spPr bwMode="auto">
          <a:xfrm>
            <a:off x="1143000" y="-696516"/>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8" name="Rectangle 18"/>
          <p:cNvSpPr>
            <a:spLocks noChangeArrowheads="1"/>
          </p:cNvSpPr>
          <p:nvPr/>
        </p:nvSpPr>
        <p:spPr bwMode="auto">
          <a:xfrm>
            <a:off x="1143000" y="774591"/>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29" name="Rectangle 19"/>
          <p:cNvSpPr>
            <a:spLocks noChangeArrowheads="1"/>
          </p:cNvSpPr>
          <p:nvPr/>
        </p:nvSpPr>
        <p:spPr bwMode="auto">
          <a:xfrm>
            <a:off x="1143000" y="774591"/>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0" name="Rectangle 20"/>
          <p:cNvSpPr>
            <a:spLocks noChangeArrowheads="1"/>
          </p:cNvSpPr>
          <p:nvPr/>
        </p:nvSpPr>
        <p:spPr bwMode="auto">
          <a:xfrm>
            <a:off x="1143000" y="774591"/>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1" name="Rectangle 21"/>
          <p:cNvSpPr>
            <a:spLocks noChangeArrowheads="1"/>
          </p:cNvSpPr>
          <p:nvPr/>
        </p:nvSpPr>
        <p:spPr bwMode="auto">
          <a:xfrm>
            <a:off x="1143000" y="774591"/>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2" name="Rectangle 22"/>
          <p:cNvSpPr>
            <a:spLocks noChangeArrowheads="1"/>
          </p:cNvSpPr>
          <p:nvPr/>
        </p:nvSpPr>
        <p:spPr bwMode="auto">
          <a:xfrm>
            <a:off x="4502944" y="3105835"/>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2" name="TextBox 1">
            <a:extLst>
              <a:ext uri="{FF2B5EF4-FFF2-40B4-BE49-F238E27FC236}">
                <a16:creationId xmlns:a16="http://schemas.microsoft.com/office/drawing/2014/main" id="{2BAA939F-7D12-6D46-AB16-C772A262AB2A}"/>
              </a:ext>
            </a:extLst>
          </p:cNvPr>
          <p:cNvSpPr txBox="1"/>
          <p:nvPr/>
        </p:nvSpPr>
        <p:spPr>
          <a:xfrm>
            <a:off x="697706" y="2045873"/>
            <a:ext cx="7886700" cy="2308324"/>
          </a:xfrm>
          <a:prstGeom prst="rect">
            <a:avLst/>
          </a:prstGeom>
          <a:noFill/>
        </p:spPr>
        <p:txBody>
          <a:bodyPr wrap="square" rtlCol="0">
            <a:spAutoFit/>
          </a:bodyPr>
          <a:lstStyle/>
          <a:p>
            <a:r>
              <a:rPr lang="en-US" sz="2400" dirty="0">
                <a:cs typeface="Arial" panose="020B0604020202020204" pitchFamily="34" charset="0"/>
              </a:rPr>
              <a:t>24 “Seventy ‘sevens’ are decreed for your people and your holy city to finish transgression, to put an end to sin, to atone for wickedness, to bring in everlasting righteousness, to seal up vision and prophecy and to anoint the Most Holy Place.</a:t>
            </a:r>
          </a:p>
          <a:p>
            <a:endParaRPr lang="en-US" sz="2400" dirty="0">
              <a:cs typeface="Arial" panose="020B0604020202020204" pitchFamily="34" charset="0"/>
            </a:endParaRPr>
          </a:p>
        </p:txBody>
      </p:sp>
      <p:sp>
        <p:nvSpPr>
          <p:cNvPr id="4" name="Rectangle 17">
            <a:extLst>
              <a:ext uri="{FF2B5EF4-FFF2-40B4-BE49-F238E27FC236}">
                <a16:creationId xmlns:a16="http://schemas.microsoft.com/office/drawing/2014/main" id="{162F4C61-DC98-D206-1526-06C556C4A9D6}"/>
              </a:ext>
            </a:extLst>
          </p:cNvPr>
          <p:cNvSpPr>
            <a:spLocks noChangeArrowheads="1"/>
          </p:cNvSpPr>
          <p:nvPr/>
        </p:nvSpPr>
        <p:spPr bwMode="auto">
          <a:xfrm>
            <a:off x="697707" y="1230943"/>
            <a:ext cx="5950923" cy="531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9056" tIns="34529" rIns="69056" bIns="34529">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en-US" altLang="en-US" sz="3000" b="1" dirty="0">
                <a:latin typeface="Times New Roman" pitchFamily="18" charset="0"/>
              </a:rPr>
              <a:t> Daniel 9 – The 70 Sevens Prophecy</a:t>
            </a:r>
          </a:p>
        </p:txBody>
      </p:sp>
    </p:spTree>
    <p:extLst>
      <p:ext uri="{BB962C8B-B14F-4D97-AF65-F5344CB8AC3E}">
        <p14:creationId xmlns:p14="http://schemas.microsoft.com/office/powerpoint/2010/main" val="2415361286"/>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6057900" y="5541169"/>
            <a:ext cx="1485900"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056" tIns="34529" rIns="69056" bIns="34529"/>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94BDC030-AB98-4DBC-AE03-5874ED648E10}" type="slidenum">
              <a:rPr lang="en-US" altLang="en-US" sz="900"/>
              <a:pPr algn="r" eaLnBrk="1" hangingPunct="1"/>
              <a:t>29</a:t>
            </a:fld>
            <a:endParaRPr lang="en-US" altLang="en-US" sz="900"/>
          </a:p>
        </p:txBody>
      </p:sp>
      <p:sp>
        <p:nvSpPr>
          <p:cNvPr id="5123" name="Rectangle 2"/>
          <p:cNvSpPr>
            <a:spLocks noChangeArrowheads="1"/>
          </p:cNvSpPr>
          <p:nvPr/>
        </p:nvSpPr>
        <p:spPr bwMode="auto">
          <a:xfrm>
            <a:off x="3475435" y="2443163"/>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4" name="Rectangle 3"/>
          <p:cNvSpPr>
            <a:spLocks noChangeArrowheads="1"/>
          </p:cNvSpPr>
          <p:nvPr/>
        </p:nvSpPr>
        <p:spPr bwMode="auto">
          <a:xfrm>
            <a:off x="3475435" y="2443163"/>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5" name="Rectangle 4"/>
          <p:cNvSpPr>
            <a:spLocks noChangeArrowheads="1"/>
          </p:cNvSpPr>
          <p:nvPr/>
        </p:nvSpPr>
        <p:spPr bwMode="auto">
          <a:xfrm>
            <a:off x="1143000" y="-696516"/>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8" name="Rectangle 18"/>
          <p:cNvSpPr>
            <a:spLocks noChangeArrowheads="1"/>
          </p:cNvSpPr>
          <p:nvPr/>
        </p:nvSpPr>
        <p:spPr bwMode="auto">
          <a:xfrm>
            <a:off x="1143000" y="774591"/>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29" name="Rectangle 19"/>
          <p:cNvSpPr>
            <a:spLocks noChangeArrowheads="1"/>
          </p:cNvSpPr>
          <p:nvPr/>
        </p:nvSpPr>
        <p:spPr bwMode="auto">
          <a:xfrm>
            <a:off x="1143000" y="774591"/>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0" name="Rectangle 20"/>
          <p:cNvSpPr>
            <a:spLocks noChangeArrowheads="1"/>
          </p:cNvSpPr>
          <p:nvPr/>
        </p:nvSpPr>
        <p:spPr bwMode="auto">
          <a:xfrm>
            <a:off x="1143000" y="774591"/>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1" name="Rectangle 21"/>
          <p:cNvSpPr>
            <a:spLocks noChangeArrowheads="1"/>
          </p:cNvSpPr>
          <p:nvPr/>
        </p:nvSpPr>
        <p:spPr bwMode="auto">
          <a:xfrm>
            <a:off x="1143000" y="774591"/>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2" name="Rectangle 22"/>
          <p:cNvSpPr>
            <a:spLocks noChangeArrowheads="1"/>
          </p:cNvSpPr>
          <p:nvPr/>
        </p:nvSpPr>
        <p:spPr bwMode="auto">
          <a:xfrm>
            <a:off x="4502944" y="3105835"/>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2" name="TextBox 1">
            <a:extLst>
              <a:ext uri="{FF2B5EF4-FFF2-40B4-BE49-F238E27FC236}">
                <a16:creationId xmlns:a16="http://schemas.microsoft.com/office/drawing/2014/main" id="{2BAA939F-7D12-6D46-AB16-C772A262AB2A}"/>
              </a:ext>
            </a:extLst>
          </p:cNvPr>
          <p:cNvSpPr txBox="1"/>
          <p:nvPr/>
        </p:nvSpPr>
        <p:spPr>
          <a:xfrm>
            <a:off x="697706" y="1766456"/>
            <a:ext cx="7886700" cy="4154984"/>
          </a:xfrm>
          <a:prstGeom prst="rect">
            <a:avLst/>
          </a:prstGeom>
          <a:noFill/>
        </p:spPr>
        <p:txBody>
          <a:bodyPr wrap="square" rtlCol="0">
            <a:spAutoFit/>
          </a:bodyPr>
          <a:lstStyle/>
          <a:p>
            <a:pPr marL="385763" indent="-385763">
              <a:buFont typeface="+mj-lt"/>
              <a:buAutoNum type="arabicPeriod"/>
            </a:pPr>
            <a:r>
              <a:rPr lang="en-US" sz="2400" dirty="0">
                <a:cs typeface="Arial" panose="020B0604020202020204" pitchFamily="34" charset="0"/>
              </a:rPr>
              <a:t>Finish the transgression</a:t>
            </a:r>
          </a:p>
          <a:p>
            <a:pPr marL="385763" indent="-385763">
              <a:buFont typeface="+mj-lt"/>
              <a:buAutoNum type="arabicPeriod"/>
            </a:pPr>
            <a:endParaRPr lang="en-US" sz="2400" dirty="0">
              <a:cs typeface="Arial" panose="020B0604020202020204" pitchFamily="34" charset="0"/>
            </a:endParaRPr>
          </a:p>
          <a:p>
            <a:pPr marL="385763" indent="-385763">
              <a:buFont typeface="+mj-lt"/>
              <a:buAutoNum type="arabicPeriod"/>
            </a:pPr>
            <a:r>
              <a:rPr lang="en-US" sz="2400" dirty="0">
                <a:cs typeface="Arial" panose="020B0604020202020204" pitchFamily="34" charset="0"/>
              </a:rPr>
              <a:t>Make an end of sins</a:t>
            </a:r>
          </a:p>
          <a:p>
            <a:pPr marL="385763" indent="-385763">
              <a:buFont typeface="+mj-lt"/>
              <a:buAutoNum type="arabicPeriod"/>
            </a:pPr>
            <a:endParaRPr lang="en-US" sz="2400" dirty="0">
              <a:cs typeface="Arial" panose="020B0604020202020204" pitchFamily="34" charset="0"/>
            </a:endParaRPr>
          </a:p>
          <a:p>
            <a:pPr marL="385763" indent="-385763">
              <a:buFont typeface="+mj-lt"/>
              <a:buAutoNum type="arabicPeriod"/>
            </a:pPr>
            <a:r>
              <a:rPr lang="en-US" sz="2400" dirty="0">
                <a:cs typeface="Arial" panose="020B0604020202020204" pitchFamily="34" charset="0"/>
              </a:rPr>
              <a:t>Make reconciliation for iniquity</a:t>
            </a:r>
          </a:p>
          <a:p>
            <a:pPr marL="385763" indent="-385763">
              <a:buFont typeface="+mj-lt"/>
              <a:buAutoNum type="arabicPeriod"/>
            </a:pPr>
            <a:endParaRPr lang="en-US" sz="2400" dirty="0">
              <a:cs typeface="Arial" panose="020B0604020202020204" pitchFamily="34" charset="0"/>
            </a:endParaRPr>
          </a:p>
          <a:p>
            <a:pPr marL="385763" indent="-385763">
              <a:buFont typeface="+mj-lt"/>
              <a:buAutoNum type="arabicPeriod"/>
            </a:pPr>
            <a:r>
              <a:rPr lang="en-US" sz="2400" dirty="0">
                <a:cs typeface="Arial" panose="020B0604020202020204" pitchFamily="34" charset="0"/>
              </a:rPr>
              <a:t>Bring in everlasting righteousness</a:t>
            </a:r>
          </a:p>
          <a:p>
            <a:pPr marL="385763" indent="-385763">
              <a:buFont typeface="+mj-lt"/>
              <a:buAutoNum type="arabicPeriod"/>
            </a:pPr>
            <a:endParaRPr lang="en-US" sz="2400" dirty="0">
              <a:cs typeface="Arial" panose="020B0604020202020204" pitchFamily="34" charset="0"/>
            </a:endParaRPr>
          </a:p>
          <a:p>
            <a:pPr marL="385763" indent="-385763">
              <a:buFont typeface="+mj-lt"/>
              <a:buAutoNum type="arabicPeriod"/>
            </a:pPr>
            <a:r>
              <a:rPr lang="en-US" sz="2400" dirty="0">
                <a:cs typeface="Arial" panose="020B0604020202020204" pitchFamily="34" charset="0"/>
              </a:rPr>
              <a:t>Seal up vision and prophecy</a:t>
            </a:r>
          </a:p>
          <a:p>
            <a:pPr marL="385763" indent="-385763">
              <a:buFont typeface="+mj-lt"/>
              <a:buAutoNum type="arabicPeriod"/>
            </a:pPr>
            <a:endParaRPr lang="en-US" sz="2400" dirty="0">
              <a:cs typeface="Arial" panose="020B0604020202020204" pitchFamily="34" charset="0"/>
            </a:endParaRPr>
          </a:p>
          <a:p>
            <a:pPr marL="385763" indent="-385763">
              <a:buFont typeface="+mj-lt"/>
              <a:buAutoNum type="arabicPeriod"/>
            </a:pPr>
            <a:r>
              <a:rPr lang="en-US" sz="2400" dirty="0">
                <a:cs typeface="Arial" panose="020B0604020202020204" pitchFamily="34" charset="0"/>
              </a:rPr>
              <a:t>Anoint the Most Holy</a:t>
            </a:r>
            <a:endParaRPr lang="en-US" sz="2400" dirty="0">
              <a:solidFill>
                <a:schemeClr val="bg1"/>
              </a:solidFill>
              <a:highlight>
                <a:srgbClr val="FFFF00"/>
              </a:highlight>
              <a:latin typeface="+mn-lt"/>
              <a:cs typeface="Arial" panose="020B0604020202020204" pitchFamily="34" charset="0"/>
            </a:endParaRPr>
          </a:p>
        </p:txBody>
      </p:sp>
      <p:sp>
        <p:nvSpPr>
          <p:cNvPr id="4" name="Rectangle 17">
            <a:extLst>
              <a:ext uri="{FF2B5EF4-FFF2-40B4-BE49-F238E27FC236}">
                <a16:creationId xmlns:a16="http://schemas.microsoft.com/office/drawing/2014/main" id="{162F4C61-DC98-D206-1526-06C556C4A9D6}"/>
              </a:ext>
            </a:extLst>
          </p:cNvPr>
          <p:cNvSpPr>
            <a:spLocks noChangeArrowheads="1"/>
          </p:cNvSpPr>
          <p:nvPr/>
        </p:nvSpPr>
        <p:spPr bwMode="auto">
          <a:xfrm>
            <a:off x="354807" y="1097756"/>
            <a:ext cx="8062592" cy="531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9056" tIns="34529" rIns="69056" bIns="34529">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en-US" altLang="en-US" sz="3000" b="1" dirty="0">
                <a:latin typeface="Times New Roman" pitchFamily="18" charset="0"/>
              </a:rPr>
              <a:t> What will be accomplished in the seventy weeks</a:t>
            </a:r>
          </a:p>
        </p:txBody>
      </p:sp>
    </p:spTree>
    <p:extLst>
      <p:ext uri="{BB962C8B-B14F-4D97-AF65-F5344CB8AC3E}">
        <p14:creationId xmlns:p14="http://schemas.microsoft.com/office/powerpoint/2010/main" val="933118652"/>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6057900" y="5541169"/>
            <a:ext cx="1485900"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056" tIns="34529" rIns="69056" bIns="34529"/>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94BDC030-AB98-4DBC-AE03-5874ED648E10}" type="slidenum">
              <a:rPr lang="en-US" altLang="en-US" sz="900"/>
              <a:pPr algn="r" eaLnBrk="1" hangingPunct="1"/>
              <a:t>3</a:t>
            </a:fld>
            <a:endParaRPr lang="en-US" altLang="en-US" sz="900"/>
          </a:p>
        </p:txBody>
      </p:sp>
      <p:sp>
        <p:nvSpPr>
          <p:cNvPr id="5123" name="Rectangle 2"/>
          <p:cNvSpPr>
            <a:spLocks noChangeArrowheads="1"/>
          </p:cNvSpPr>
          <p:nvPr/>
        </p:nvSpPr>
        <p:spPr bwMode="auto">
          <a:xfrm>
            <a:off x="3475435" y="2443163"/>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4" name="Rectangle 3"/>
          <p:cNvSpPr>
            <a:spLocks noChangeArrowheads="1"/>
          </p:cNvSpPr>
          <p:nvPr/>
        </p:nvSpPr>
        <p:spPr bwMode="auto">
          <a:xfrm>
            <a:off x="3475435" y="2443163"/>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5" name="Rectangle 4"/>
          <p:cNvSpPr>
            <a:spLocks noChangeArrowheads="1"/>
          </p:cNvSpPr>
          <p:nvPr/>
        </p:nvSpPr>
        <p:spPr bwMode="auto">
          <a:xfrm>
            <a:off x="1143000" y="-696516"/>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8" name="Rectangle 18"/>
          <p:cNvSpPr>
            <a:spLocks noChangeArrowheads="1"/>
          </p:cNvSpPr>
          <p:nvPr/>
        </p:nvSpPr>
        <p:spPr bwMode="auto">
          <a:xfrm>
            <a:off x="1143000" y="774591"/>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29" name="Rectangle 19"/>
          <p:cNvSpPr>
            <a:spLocks noChangeArrowheads="1"/>
          </p:cNvSpPr>
          <p:nvPr/>
        </p:nvSpPr>
        <p:spPr bwMode="auto">
          <a:xfrm>
            <a:off x="1143000" y="774591"/>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0" name="Rectangle 20"/>
          <p:cNvSpPr>
            <a:spLocks noChangeArrowheads="1"/>
          </p:cNvSpPr>
          <p:nvPr/>
        </p:nvSpPr>
        <p:spPr bwMode="auto">
          <a:xfrm>
            <a:off x="1143000" y="774591"/>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1" name="Rectangle 21"/>
          <p:cNvSpPr>
            <a:spLocks noChangeArrowheads="1"/>
          </p:cNvSpPr>
          <p:nvPr/>
        </p:nvSpPr>
        <p:spPr bwMode="auto">
          <a:xfrm>
            <a:off x="1143000" y="774591"/>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2" name="Rectangle 22"/>
          <p:cNvSpPr>
            <a:spLocks noChangeArrowheads="1"/>
          </p:cNvSpPr>
          <p:nvPr/>
        </p:nvSpPr>
        <p:spPr bwMode="auto">
          <a:xfrm>
            <a:off x="4502944" y="3105835"/>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13" name="Rectangle 23">
            <a:extLst>
              <a:ext uri="{FF2B5EF4-FFF2-40B4-BE49-F238E27FC236}">
                <a16:creationId xmlns:a16="http://schemas.microsoft.com/office/drawing/2014/main" id="{770D0BA2-5E12-480D-9E37-403C8EF448D5}"/>
              </a:ext>
            </a:extLst>
          </p:cNvPr>
          <p:cNvSpPr>
            <a:spLocks noChangeArrowheads="1"/>
          </p:cNvSpPr>
          <p:nvPr/>
        </p:nvSpPr>
        <p:spPr bwMode="auto">
          <a:xfrm>
            <a:off x="742951" y="944629"/>
            <a:ext cx="7943849" cy="3798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ctr">
              <a:lnSpc>
                <a:spcPct val="150000"/>
              </a:lnSpc>
            </a:pPr>
            <a:r>
              <a:rPr lang="en-US" sz="3300" dirty="0">
                <a:latin typeface="arial" panose="020B0604020202020204" pitchFamily="34" charset="0"/>
              </a:rPr>
              <a:t> </a:t>
            </a:r>
            <a:r>
              <a:rPr lang="en-US" sz="3300" b="1" dirty="0">
                <a:latin typeface="+mn-lt"/>
              </a:rPr>
              <a:t>Most of all, it is the Revelation of Jesus Christ to us. If we catch everything else, but miss Jesus in the book, we miss the Book of Revelation</a:t>
            </a:r>
            <a:r>
              <a:rPr lang="en-US" sz="2700" b="1" dirty="0">
                <a:latin typeface="+mn-lt"/>
              </a:rPr>
              <a:t>.</a:t>
            </a:r>
            <a:endParaRPr lang="en-US" sz="2700" b="1" dirty="0">
              <a:latin typeface="+mn-lt"/>
              <a:cs typeface="Arial" panose="020B0604020202020204" pitchFamily="34" charset="0"/>
            </a:endParaRPr>
          </a:p>
        </p:txBody>
      </p:sp>
    </p:spTree>
    <p:extLst>
      <p:ext uri="{BB962C8B-B14F-4D97-AF65-F5344CB8AC3E}">
        <p14:creationId xmlns:p14="http://schemas.microsoft.com/office/powerpoint/2010/main" val="2523432815"/>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6057900" y="5541169"/>
            <a:ext cx="1485900"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056" tIns="34529" rIns="69056" bIns="34529"/>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94BDC030-AB98-4DBC-AE03-5874ED648E10}" type="slidenum">
              <a:rPr lang="en-US" altLang="en-US" sz="900"/>
              <a:pPr algn="r" eaLnBrk="1" hangingPunct="1"/>
              <a:t>30</a:t>
            </a:fld>
            <a:endParaRPr lang="en-US" altLang="en-US" sz="900"/>
          </a:p>
        </p:txBody>
      </p:sp>
      <p:sp>
        <p:nvSpPr>
          <p:cNvPr id="5123" name="Rectangle 2"/>
          <p:cNvSpPr>
            <a:spLocks noChangeArrowheads="1"/>
          </p:cNvSpPr>
          <p:nvPr/>
        </p:nvSpPr>
        <p:spPr bwMode="auto">
          <a:xfrm>
            <a:off x="3475435" y="2443163"/>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4" name="Rectangle 3"/>
          <p:cNvSpPr>
            <a:spLocks noChangeArrowheads="1"/>
          </p:cNvSpPr>
          <p:nvPr/>
        </p:nvSpPr>
        <p:spPr bwMode="auto">
          <a:xfrm>
            <a:off x="3475435" y="2443163"/>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5" name="Rectangle 4"/>
          <p:cNvSpPr>
            <a:spLocks noChangeArrowheads="1"/>
          </p:cNvSpPr>
          <p:nvPr/>
        </p:nvSpPr>
        <p:spPr bwMode="auto">
          <a:xfrm>
            <a:off x="1143000" y="-696516"/>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8" name="Rectangle 18"/>
          <p:cNvSpPr>
            <a:spLocks noChangeArrowheads="1"/>
          </p:cNvSpPr>
          <p:nvPr/>
        </p:nvSpPr>
        <p:spPr bwMode="auto">
          <a:xfrm>
            <a:off x="1143000" y="774591"/>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29" name="Rectangle 19"/>
          <p:cNvSpPr>
            <a:spLocks noChangeArrowheads="1"/>
          </p:cNvSpPr>
          <p:nvPr/>
        </p:nvSpPr>
        <p:spPr bwMode="auto">
          <a:xfrm>
            <a:off x="1143000" y="774591"/>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0" name="Rectangle 20"/>
          <p:cNvSpPr>
            <a:spLocks noChangeArrowheads="1"/>
          </p:cNvSpPr>
          <p:nvPr/>
        </p:nvSpPr>
        <p:spPr bwMode="auto">
          <a:xfrm>
            <a:off x="1143000" y="774591"/>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1" name="Rectangle 21"/>
          <p:cNvSpPr>
            <a:spLocks noChangeArrowheads="1"/>
          </p:cNvSpPr>
          <p:nvPr/>
        </p:nvSpPr>
        <p:spPr bwMode="auto">
          <a:xfrm>
            <a:off x="1143000" y="774591"/>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2" name="Rectangle 22"/>
          <p:cNvSpPr>
            <a:spLocks noChangeArrowheads="1"/>
          </p:cNvSpPr>
          <p:nvPr/>
        </p:nvSpPr>
        <p:spPr bwMode="auto">
          <a:xfrm>
            <a:off x="4502944" y="3105835"/>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2" name="TextBox 1">
            <a:extLst>
              <a:ext uri="{FF2B5EF4-FFF2-40B4-BE49-F238E27FC236}">
                <a16:creationId xmlns:a16="http://schemas.microsoft.com/office/drawing/2014/main" id="{2BAA939F-7D12-6D46-AB16-C772A262AB2A}"/>
              </a:ext>
            </a:extLst>
          </p:cNvPr>
          <p:cNvSpPr txBox="1"/>
          <p:nvPr/>
        </p:nvSpPr>
        <p:spPr>
          <a:xfrm>
            <a:off x="697706" y="1766456"/>
            <a:ext cx="7886700" cy="2677656"/>
          </a:xfrm>
          <a:prstGeom prst="rect">
            <a:avLst/>
          </a:prstGeom>
          <a:noFill/>
        </p:spPr>
        <p:txBody>
          <a:bodyPr wrap="square" rtlCol="0">
            <a:spAutoFit/>
          </a:bodyPr>
          <a:lstStyle/>
          <a:p>
            <a:endParaRPr lang="en-US" sz="2400" dirty="0">
              <a:cs typeface="Arial" panose="020B0604020202020204" pitchFamily="34" charset="0"/>
            </a:endParaRPr>
          </a:p>
          <a:p>
            <a:r>
              <a:rPr lang="en-US" sz="2400" dirty="0">
                <a:cs typeface="Arial" panose="020B0604020202020204" pitchFamily="34" charset="0"/>
              </a:rPr>
              <a:t>25 “Know and understand this: From the time the word goes out to restore and rebuild Jerusalem until the Anointed One, the ruler, comes, there will be seven ‘sevens,’ and sixty-two ‘sevens.’ It will be rebuilt with streets and a trench, but in times of trouble.</a:t>
            </a:r>
            <a:endParaRPr lang="en-US" sz="2400" dirty="0">
              <a:solidFill>
                <a:schemeClr val="bg1"/>
              </a:solidFill>
              <a:highlight>
                <a:srgbClr val="FFFF00"/>
              </a:highlight>
              <a:latin typeface="+mn-lt"/>
              <a:cs typeface="Arial" panose="020B0604020202020204" pitchFamily="34" charset="0"/>
            </a:endParaRPr>
          </a:p>
        </p:txBody>
      </p:sp>
      <p:sp>
        <p:nvSpPr>
          <p:cNvPr id="4" name="Rectangle 17">
            <a:extLst>
              <a:ext uri="{FF2B5EF4-FFF2-40B4-BE49-F238E27FC236}">
                <a16:creationId xmlns:a16="http://schemas.microsoft.com/office/drawing/2014/main" id="{162F4C61-DC98-D206-1526-06C556C4A9D6}"/>
              </a:ext>
            </a:extLst>
          </p:cNvPr>
          <p:cNvSpPr>
            <a:spLocks noChangeArrowheads="1"/>
          </p:cNvSpPr>
          <p:nvPr/>
        </p:nvSpPr>
        <p:spPr bwMode="auto">
          <a:xfrm>
            <a:off x="697707" y="1230943"/>
            <a:ext cx="5950923" cy="531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9056" tIns="34529" rIns="69056" bIns="34529">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en-US" altLang="en-US" sz="3000" b="1" dirty="0">
                <a:latin typeface="Times New Roman" pitchFamily="18" charset="0"/>
              </a:rPr>
              <a:t> Daniel 9 – The 70 Sevens Prophecy</a:t>
            </a:r>
          </a:p>
        </p:txBody>
      </p:sp>
    </p:spTree>
    <p:extLst>
      <p:ext uri="{BB962C8B-B14F-4D97-AF65-F5344CB8AC3E}">
        <p14:creationId xmlns:p14="http://schemas.microsoft.com/office/powerpoint/2010/main" val="4240862420"/>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6057900" y="5541169"/>
            <a:ext cx="1485900"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056" tIns="34529" rIns="69056" bIns="34529"/>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94BDC030-AB98-4DBC-AE03-5874ED648E10}" type="slidenum">
              <a:rPr lang="en-US" altLang="en-US" sz="900"/>
              <a:pPr algn="r" eaLnBrk="1" hangingPunct="1"/>
              <a:t>31</a:t>
            </a:fld>
            <a:endParaRPr lang="en-US" altLang="en-US" sz="900"/>
          </a:p>
        </p:txBody>
      </p:sp>
      <p:sp>
        <p:nvSpPr>
          <p:cNvPr id="5123" name="Rectangle 2"/>
          <p:cNvSpPr>
            <a:spLocks noChangeArrowheads="1"/>
          </p:cNvSpPr>
          <p:nvPr/>
        </p:nvSpPr>
        <p:spPr bwMode="auto">
          <a:xfrm>
            <a:off x="3475435" y="2443163"/>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4" name="Rectangle 3"/>
          <p:cNvSpPr>
            <a:spLocks noChangeArrowheads="1"/>
          </p:cNvSpPr>
          <p:nvPr/>
        </p:nvSpPr>
        <p:spPr bwMode="auto">
          <a:xfrm>
            <a:off x="3475435" y="2443163"/>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5" name="Rectangle 4"/>
          <p:cNvSpPr>
            <a:spLocks noChangeArrowheads="1"/>
          </p:cNvSpPr>
          <p:nvPr/>
        </p:nvSpPr>
        <p:spPr bwMode="auto">
          <a:xfrm>
            <a:off x="1143000" y="-696516"/>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8" name="Rectangle 18"/>
          <p:cNvSpPr>
            <a:spLocks noChangeArrowheads="1"/>
          </p:cNvSpPr>
          <p:nvPr/>
        </p:nvSpPr>
        <p:spPr bwMode="auto">
          <a:xfrm>
            <a:off x="1143000" y="774591"/>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29" name="Rectangle 19"/>
          <p:cNvSpPr>
            <a:spLocks noChangeArrowheads="1"/>
          </p:cNvSpPr>
          <p:nvPr/>
        </p:nvSpPr>
        <p:spPr bwMode="auto">
          <a:xfrm>
            <a:off x="1143000" y="774591"/>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0" name="Rectangle 20"/>
          <p:cNvSpPr>
            <a:spLocks noChangeArrowheads="1"/>
          </p:cNvSpPr>
          <p:nvPr/>
        </p:nvSpPr>
        <p:spPr bwMode="auto">
          <a:xfrm>
            <a:off x="1143000" y="774591"/>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1" name="Rectangle 21"/>
          <p:cNvSpPr>
            <a:spLocks noChangeArrowheads="1"/>
          </p:cNvSpPr>
          <p:nvPr/>
        </p:nvSpPr>
        <p:spPr bwMode="auto">
          <a:xfrm>
            <a:off x="1143000" y="774591"/>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2" name="Rectangle 22"/>
          <p:cNvSpPr>
            <a:spLocks noChangeArrowheads="1"/>
          </p:cNvSpPr>
          <p:nvPr/>
        </p:nvSpPr>
        <p:spPr bwMode="auto">
          <a:xfrm>
            <a:off x="4502944" y="3105835"/>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2" name="TextBox 1">
            <a:extLst>
              <a:ext uri="{FF2B5EF4-FFF2-40B4-BE49-F238E27FC236}">
                <a16:creationId xmlns:a16="http://schemas.microsoft.com/office/drawing/2014/main" id="{2BAA939F-7D12-6D46-AB16-C772A262AB2A}"/>
              </a:ext>
            </a:extLst>
          </p:cNvPr>
          <p:cNvSpPr txBox="1"/>
          <p:nvPr/>
        </p:nvSpPr>
        <p:spPr>
          <a:xfrm>
            <a:off x="697706" y="2034778"/>
            <a:ext cx="7886700" cy="3046988"/>
          </a:xfrm>
          <a:prstGeom prst="rect">
            <a:avLst/>
          </a:prstGeom>
          <a:noFill/>
        </p:spPr>
        <p:txBody>
          <a:bodyPr wrap="square" rtlCol="0">
            <a:spAutoFit/>
          </a:bodyPr>
          <a:lstStyle/>
          <a:p>
            <a:r>
              <a:rPr lang="en-US" sz="2400" dirty="0">
                <a:cs typeface="Arial" panose="020B0604020202020204" pitchFamily="34" charset="0"/>
              </a:rPr>
              <a:t>12 "Artaxerxes, king of kings, to Ezra the priest, the scribe of the law of the God of heaven, perfect peace. And now</a:t>
            </a:r>
          </a:p>
          <a:p>
            <a:endParaRPr lang="en-US" sz="2400" dirty="0">
              <a:cs typeface="Arial" panose="020B0604020202020204" pitchFamily="34" charset="0"/>
            </a:endParaRPr>
          </a:p>
          <a:p>
            <a:r>
              <a:rPr lang="en-US" sz="2400" dirty="0">
                <a:cs typeface="Arial" panose="020B0604020202020204" pitchFamily="34" charset="0"/>
              </a:rPr>
              <a:t>13 I have issued a decree that any of the people of Israel and their priests and the Levites in my kingdom who are willing to go to Jerusalem, may go with you.</a:t>
            </a:r>
          </a:p>
        </p:txBody>
      </p:sp>
      <p:sp>
        <p:nvSpPr>
          <p:cNvPr id="4" name="Rectangle 17">
            <a:extLst>
              <a:ext uri="{FF2B5EF4-FFF2-40B4-BE49-F238E27FC236}">
                <a16:creationId xmlns:a16="http://schemas.microsoft.com/office/drawing/2014/main" id="{162F4C61-DC98-D206-1526-06C556C4A9D6}"/>
              </a:ext>
            </a:extLst>
          </p:cNvPr>
          <p:cNvSpPr>
            <a:spLocks noChangeArrowheads="1"/>
          </p:cNvSpPr>
          <p:nvPr/>
        </p:nvSpPr>
        <p:spPr bwMode="auto">
          <a:xfrm>
            <a:off x="697707" y="1230943"/>
            <a:ext cx="6774867" cy="531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9056" tIns="34529" rIns="69056" bIns="34529">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en-US" altLang="en-US" sz="3000" b="1" dirty="0">
                <a:latin typeface="Times New Roman" pitchFamily="18" charset="0"/>
              </a:rPr>
              <a:t> Ezra 7 – The Beginning of the Prophecy</a:t>
            </a:r>
          </a:p>
        </p:txBody>
      </p:sp>
    </p:spTree>
    <p:extLst>
      <p:ext uri="{BB962C8B-B14F-4D97-AF65-F5344CB8AC3E}">
        <p14:creationId xmlns:p14="http://schemas.microsoft.com/office/powerpoint/2010/main" val="2208562838"/>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6057900" y="5541169"/>
            <a:ext cx="1485900"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056" tIns="34529" rIns="69056" bIns="34529"/>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94BDC030-AB98-4DBC-AE03-5874ED648E10}" type="slidenum">
              <a:rPr lang="en-US" altLang="en-US" sz="900"/>
              <a:pPr algn="r" eaLnBrk="1" hangingPunct="1"/>
              <a:t>32</a:t>
            </a:fld>
            <a:endParaRPr lang="en-US" altLang="en-US" sz="900"/>
          </a:p>
        </p:txBody>
      </p:sp>
      <p:sp>
        <p:nvSpPr>
          <p:cNvPr id="5123" name="Rectangle 2"/>
          <p:cNvSpPr>
            <a:spLocks noChangeArrowheads="1"/>
          </p:cNvSpPr>
          <p:nvPr/>
        </p:nvSpPr>
        <p:spPr bwMode="auto">
          <a:xfrm>
            <a:off x="3475435" y="2443163"/>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4" name="Rectangle 3"/>
          <p:cNvSpPr>
            <a:spLocks noChangeArrowheads="1"/>
          </p:cNvSpPr>
          <p:nvPr/>
        </p:nvSpPr>
        <p:spPr bwMode="auto">
          <a:xfrm>
            <a:off x="3475435" y="2443163"/>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5" name="Rectangle 4"/>
          <p:cNvSpPr>
            <a:spLocks noChangeArrowheads="1"/>
          </p:cNvSpPr>
          <p:nvPr/>
        </p:nvSpPr>
        <p:spPr bwMode="auto">
          <a:xfrm>
            <a:off x="1143000" y="-696516"/>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8" name="Rectangle 18"/>
          <p:cNvSpPr>
            <a:spLocks noChangeArrowheads="1"/>
          </p:cNvSpPr>
          <p:nvPr/>
        </p:nvSpPr>
        <p:spPr bwMode="auto">
          <a:xfrm>
            <a:off x="1143000" y="774591"/>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29" name="Rectangle 19"/>
          <p:cNvSpPr>
            <a:spLocks noChangeArrowheads="1"/>
          </p:cNvSpPr>
          <p:nvPr/>
        </p:nvSpPr>
        <p:spPr bwMode="auto">
          <a:xfrm>
            <a:off x="1143000" y="774591"/>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0" name="Rectangle 20"/>
          <p:cNvSpPr>
            <a:spLocks noChangeArrowheads="1"/>
          </p:cNvSpPr>
          <p:nvPr/>
        </p:nvSpPr>
        <p:spPr bwMode="auto">
          <a:xfrm>
            <a:off x="1143000" y="774591"/>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1" name="Rectangle 21"/>
          <p:cNvSpPr>
            <a:spLocks noChangeArrowheads="1"/>
          </p:cNvSpPr>
          <p:nvPr/>
        </p:nvSpPr>
        <p:spPr bwMode="auto">
          <a:xfrm>
            <a:off x="1143000" y="774591"/>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2" name="Rectangle 22"/>
          <p:cNvSpPr>
            <a:spLocks noChangeArrowheads="1"/>
          </p:cNvSpPr>
          <p:nvPr/>
        </p:nvSpPr>
        <p:spPr bwMode="auto">
          <a:xfrm>
            <a:off x="4502944" y="3105835"/>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2" name="TextBox 1">
            <a:extLst>
              <a:ext uri="{FF2B5EF4-FFF2-40B4-BE49-F238E27FC236}">
                <a16:creationId xmlns:a16="http://schemas.microsoft.com/office/drawing/2014/main" id="{2BAA939F-7D12-6D46-AB16-C772A262AB2A}"/>
              </a:ext>
            </a:extLst>
          </p:cNvPr>
          <p:cNvSpPr txBox="1"/>
          <p:nvPr/>
        </p:nvSpPr>
        <p:spPr>
          <a:xfrm>
            <a:off x="697706" y="2034778"/>
            <a:ext cx="7886700" cy="3046988"/>
          </a:xfrm>
          <a:prstGeom prst="rect">
            <a:avLst/>
          </a:prstGeom>
          <a:noFill/>
        </p:spPr>
        <p:txBody>
          <a:bodyPr wrap="square" rtlCol="0">
            <a:spAutoFit/>
          </a:bodyPr>
          <a:lstStyle/>
          <a:p>
            <a:r>
              <a:rPr lang="en-US" sz="2400" dirty="0">
                <a:cs typeface="Arial" panose="020B0604020202020204" pitchFamily="34" charset="0"/>
              </a:rPr>
              <a:t>14 "Forasmuch * * as you are sent by the king and his seven counselors to inquire concerning Judah and Jerusalem according to the law of your God which is in your hand,</a:t>
            </a:r>
          </a:p>
          <a:p>
            <a:endParaRPr lang="en-US" sz="2400" dirty="0">
              <a:cs typeface="Arial" panose="020B0604020202020204" pitchFamily="34" charset="0"/>
            </a:endParaRPr>
          </a:p>
          <a:p>
            <a:r>
              <a:rPr lang="en-US" sz="2400" dirty="0">
                <a:cs typeface="Arial" panose="020B0604020202020204" pitchFamily="34" charset="0"/>
              </a:rPr>
              <a:t>15 and to bring the silver and gold, which the king and his counselors have freely offered to the God of Israel, whose dwelling is in Jerusalem,</a:t>
            </a:r>
          </a:p>
        </p:txBody>
      </p:sp>
      <p:sp>
        <p:nvSpPr>
          <p:cNvPr id="4" name="Rectangle 17">
            <a:extLst>
              <a:ext uri="{FF2B5EF4-FFF2-40B4-BE49-F238E27FC236}">
                <a16:creationId xmlns:a16="http://schemas.microsoft.com/office/drawing/2014/main" id="{162F4C61-DC98-D206-1526-06C556C4A9D6}"/>
              </a:ext>
            </a:extLst>
          </p:cNvPr>
          <p:cNvSpPr>
            <a:spLocks noChangeArrowheads="1"/>
          </p:cNvSpPr>
          <p:nvPr/>
        </p:nvSpPr>
        <p:spPr bwMode="auto">
          <a:xfrm>
            <a:off x="697707" y="1230943"/>
            <a:ext cx="6774867" cy="531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9056" tIns="34529" rIns="69056" bIns="34529">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en-US" altLang="en-US" sz="3000" b="1" dirty="0">
                <a:latin typeface="Times New Roman" pitchFamily="18" charset="0"/>
              </a:rPr>
              <a:t> Ezra 7 – The Beginning of the Prophecy</a:t>
            </a:r>
          </a:p>
        </p:txBody>
      </p:sp>
    </p:spTree>
    <p:extLst>
      <p:ext uri="{BB962C8B-B14F-4D97-AF65-F5344CB8AC3E}">
        <p14:creationId xmlns:p14="http://schemas.microsoft.com/office/powerpoint/2010/main" val="1250043732"/>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6057900" y="5541169"/>
            <a:ext cx="1485900"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056" tIns="34529" rIns="69056" bIns="34529"/>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94BDC030-AB98-4DBC-AE03-5874ED648E10}" type="slidenum">
              <a:rPr lang="en-US" altLang="en-US" sz="900"/>
              <a:pPr algn="r" eaLnBrk="1" hangingPunct="1"/>
              <a:t>33</a:t>
            </a:fld>
            <a:endParaRPr lang="en-US" altLang="en-US" sz="900"/>
          </a:p>
        </p:txBody>
      </p:sp>
      <p:sp>
        <p:nvSpPr>
          <p:cNvPr id="5123" name="Rectangle 2"/>
          <p:cNvSpPr>
            <a:spLocks noChangeArrowheads="1"/>
          </p:cNvSpPr>
          <p:nvPr/>
        </p:nvSpPr>
        <p:spPr bwMode="auto">
          <a:xfrm>
            <a:off x="3475435" y="2443163"/>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4" name="Rectangle 3"/>
          <p:cNvSpPr>
            <a:spLocks noChangeArrowheads="1"/>
          </p:cNvSpPr>
          <p:nvPr/>
        </p:nvSpPr>
        <p:spPr bwMode="auto">
          <a:xfrm>
            <a:off x="3475435" y="2443163"/>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5" name="Rectangle 4"/>
          <p:cNvSpPr>
            <a:spLocks noChangeArrowheads="1"/>
          </p:cNvSpPr>
          <p:nvPr/>
        </p:nvSpPr>
        <p:spPr bwMode="auto">
          <a:xfrm>
            <a:off x="1143000" y="-696516"/>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8" name="Rectangle 18"/>
          <p:cNvSpPr>
            <a:spLocks noChangeArrowheads="1"/>
          </p:cNvSpPr>
          <p:nvPr/>
        </p:nvSpPr>
        <p:spPr bwMode="auto">
          <a:xfrm>
            <a:off x="1143000" y="774591"/>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29" name="Rectangle 19"/>
          <p:cNvSpPr>
            <a:spLocks noChangeArrowheads="1"/>
          </p:cNvSpPr>
          <p:nvPr/>
        </p:nvSpPr>
        <p:spPr bwMode="auto">
          <a:xfrm>
            <a:off x="1143000" y="774591"/>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0" name="Rectangle 20"/>
          <p:cNvSpPr>
            <a:spLocks noChangeArrowheads="1"/>
          </p:cNvSpPr>
          <p:nvPr/>
        </p:nvSpPr>
        <p:spPr bwMode="auto">
          <a:xfrm>
            <a:off x="1143000" y="774591"/>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1" name="Rectangle 21"/>
          <p:cNvSpPr>
            <a:spLocks noChangeArrowheads="1"/>
          </p:cNvSpPr>
          <p:nvPr/>
        </p:nvSpPr>
        <p:spPr bwMode="auto">
          <a:xfrm>
            <a:off x="1143000" y="774591"/>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2" name="Rectangle 22"/>
          <p:cNvSpPr>
            <a:spLocks noChangeArrowheads="1"/>
          </p:cNvSpPr>
          <p:nvPr/>
        </p:nvSpPr>
        <p:spPr bwMode="auto">
          <a:xfrm>
            <a:off x="4502944" y="3105835"/>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2" name="TextBox 1">
            <a:extLst>
              <a:ext uri="{FF2B5EF4-FFF2-40B4-BE49-F238E27FC236}">
                <a16:creationId xmlns:a16="http://schemas.microsoft.com/office/drawing/2014/main" id="{2BAA939F-7D12-6D46-AB16-C772A262AB2A}"/>
              </a:ext>
            </a:extLst>
          </p:cNvPr>
          <p:cNvSpPr txBox="1"/>
          <p:nvPr/>
        </p:nvSpPr>
        <p:spPr>
          <a:xfrm>
            <a:off x="697706" y="2376674"/>
            <a:ext cx="7886700" cy="1938992"/>
          </a:xfrm>
          <a:prstGeom prst="rect">
            <a:avLst/>
          </a:prstGeom>
          <a:noFill/>
        </p:spPr>
        <p:txBody>
          <a:bodyPr wrap="square" rtlCol="0">
            <a:spAutoFit/>
          </a:bodyPr>
          <a:lstStyle/>
          <a:p>
            <a:r>
              <a:rPr lang="en-US" sz="2400" dirty="0">
                <a:cs typeface="Arial" panose="020B0604020202020204" pitchFamily="34" charset="0"/>
              </a:rPr>
              <a:t>16 with all the silver and gold which you find in the whole province of Babylon, along with the freewill offering of the people and of the priests, who offered willingly for the house of their God which is in Jerusalem;</a:t>
            </a:r>
            <a:endParaRPr lang="en-US" sz="2400" dirty="0">
              <a:solidFill>
                <a:schemeClr val="bg1"/>
              </a:solidFill>
              <a:highlight>
                <a:srgbClr val="FFFF00"/>
              </a:highlight>
              <a:latin typeface="+mn-lt"/>
              <a:cs typeface="Arial" panose="020B0604020202020204" pitchFamily="34" charset="0"/>
            </a:endParaRPr>
          </a:p>
        </p:txBody>
      </p:sp>
      <p:sp>
        <p:nvSpPr>
          <p:cNvPr id="4" name="Rectangle 17">
            <a:extLst>
              <a:ext uri="{FF2B5EF4-FFF2-40B4-BE49-F238E27FC236}">
                <a16:creationId xmlns:a16="http://schemas.microsoft.com/office/drawing/2014/main" id="{162F4C61-DC98-D206-1526-06C556C4A9D6}"/>
              </a:ext>
            </a:extLst>
          </p:cNvPr>
          <p:cNvSpPr>
            <a:spLocks noChangeArrowheads="1"/>
          </p:cNvSpPr>
          <p:nvPr/>
        </p:nvSpPr>
        <p:spPr bwMode="auto">
          <a:xfrm>
            <a:off x="697707" y="1230943"/>
            <a:ext cx="6774867" cy="531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9056" tIns="34529" rIns="69056" bIns="34529">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en-US" altLang="en-US" sz="3000" b="1" dirty="0">
                <a:latin typeface="Times New Roman" pitchFamily="18" charset="0"/>
              </a:rPr>
              <a:t> Ezra 7 – The Beginning of the Prophecy</a:t>
            </a:r>
          </a:p>
        </p:txBody>
      </p:sp>
    </p:spTree>
    <p:extLst>
      <p:ext uri="{BB962C8B-B14F-4D97-AF65-F5344CB8AC3E}">
        <p14:creationId xmlns:p14="http://schemas.microsoft.com/office/powerpoint/2010/main" val="357487247"/>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6057900" y="5541169"/>
            <a:ext cx="1485900"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056" tIns="34529" rIns="69056" bIns="34529"/>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94BDC030-AB98-4DBC-AE03-5874ED648E10}" type="slidenum">
              <a:rPr lang="en-US" altLang="en-US" sz="900"/>
              <a:pPr algn="r" eaLnBrk="1" hangingPunct="1"/>
              <a:t>34</a:t>
            </a:fld>
            <a:endParaRPr lang="en-US" altLang="en-US" sz="900"/>
          </a:p>
        </p:txBody>
      </p:sp>
      <p:sp>
        <p:nvSpPr>
          <p:cNvPr id="5123" name="Rectangle 2"/>
          <p:cNvSpPr>
            <a:spLocks noChangeArrowheads="1"/>
          </p:cNvSpPr>
          <p:nvPr/>
        </p:nvSpPr>
        <p:spPr bwMode="auto">
          <a:xfrm>
            <a:off x="3475435" y="2443163"/>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4" name="Rectangle 3"/>
          <p:cNvSpPr>
            <a:spLocks noChangeArrowheads="1"/>
          </p:cNvSpPr>
          <p:nvPr/>
        </p:nvSpPr>
        <p:spPr bwMode="auto">
          <a:xfrm>
            <a:off x="3475435" y="2443163"/>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5" name="Rectangle 4"/>
          <p:cNvSpPr>
            <a:spLocks noChangeArrowheads="1"/>
          </p:cNvSpPr>
          <p:nvPr/>
        </p:nvSpPr>
        <p:spPr bwMode="auto">
          <a:xfrm>
            <a:off x="1143000" y="-696516"/>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8" name="Rectangle 18"/>
          <p:cNvSpPr>
            <a:spLocks noChangeArrowheads="1"/>
          </p:cNvSpPr>
          <p:nvPr/>
        </p:nvSpPr>
        <p:spPr bwMode="auto">
          <a:xfrm>
            <a:off x="1143000" y="774591"/>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29" name="Rectangle 19"/>
          <p:cNvSpPr>
            <a:spLocks noChangeArrowheads="1"/>
          </p:cNvSpPr>
          <p:nvPr/>
        </p:nvSpPr>
        <p:spPr bwMode="auto">
          <a:xfrm>
            <a:off x="1143000" y="774591"/>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0" name="Rectangle 20"/>
          <p:cNvSpPr>
            <a:spLocks noChangeArrowheads="1"/>
          </p:cNvSpPr>
          <p:nvPr/>
        </p:nvSpPr>
        <p:spPr bwMode="auto">
          <a:xfrm>
            <a:off x="1143000" y="774591"/>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1" name="Rectangle 21"/>
          <p:cNvSpPr>
            <a:spLocks noChangeArrowheads="1"/>
          </p:cNvSpPr>
          <p:nvPr/>
        </p:nvSpPr>
        <p:spPr bwMode="auto">
          <a:xfrm>
            <a:off x="1143000" y="774591"/>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2" name="Rectangle 22"/>
          <p:cNvSpPr>
            <a:spLocks noChangeArrowheads="1"/>
          </p:cNvSpPr>
          <p:nvPr/>
        </p:nvSpPr>
        <p:spPr bwMode="auto">
          <a:xfrm>
            <a:off x="4502944" y="3105835"/>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2" name="TextBox 1">
            <a:extLst>
              <a:ext uri="{FF2B5EF4-FFF2-40B4-BE49-F238E27FC236}">
                <a16:creationId xmlns:a16="http://schemas.microsoft.com/office/drawing/2014/main" id="{2BAA939F-7D12-6D46-AB16-C772A262AB2A}"/>
              </a:ext>
            </a:extLst>
          </p:cNvPr>
          <p:cNvSpPr txBox="1"/>
          <p:nvPr/>
        </p:nvSpPr>
        <p:spPr>
          <a:xfrm>
            <a:off x="628650" y="2286380"/>
            <a:ext cx="7886700" cy="2308324"/>
          </a:xfrm>
          <a:prstGeom prst="rect">
            <a:avLst/>
          </a:prstGeom>
          <a:noFill/>
        </p:spPr>
        <p:txBody>
          <a:bodyPr wrap="square" rtlCol="0">
            <a:spAutoFit/>
          </a:bodyPr>
          <a:lstStyle/>
          <a:p>
            <a:r>
              <a:rPr lang="en-US" sz="2400" dirty="0">
                <a:cs typeface="Arial" panose="020B0604020202020204" pitchFamily="34" charset="0"/>
              </a:rPr>
              <a:t>26 After the sixty-two ‘sevens,’ the Anointed One will be put to death and will have nothing. The people of the ruler who will come will destroy the city and the sanctuary. The end will come like a flood: War will continue until the end, and desolations have been decreed.</a:t>
            </a:r>
          </a:p>
        </p:txBody>
      </p:sp>
      <p:sp>
        <p:nvSpPr>
          <p:cNvPr id="4" name="Rectangle 17">
            <a:extLst>
              <a:ext uri="{FF2B5EF4-FFF2-40B4-BE49-F238E27FC236}">
                <a16:creationId xmlns:a16="http://schemas.microsoft.com/office/drawing/2014/main" id="{162F4C61-DC98-D206-1526-06C556C4A9D6}"/>
              </a:ext>
            </a:extLst>
          </p:cNvPr>
          <p:cNvSpPr>
            <a:spLocks noChangeArrowheads="1"/>
          </p:cNvSpPr>
          <p:nvPr/>
        </p:nvSpPr>
        <p:spPr bwMode="auto">
          <a:xfrm>
            <a:off x="697707" y="1230943"/>
            <a:ext cx="5950923" cy="531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9056" tIns="34529" rIns="69056" bIns="34529">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en-US" altLang="en-US" sz="3000" b="1" dirty="0">
                <a:latin typeface="Times New Roman" pitchFamily="18" charset="0"/>
              </a:rPr>
              <a:t> Daniel 9 – The 70 Sevens Prophecy</a:t>
            </a:r>
          </a:p>
        </p:txBody>
      </p:sp>
    </p:spTree>
    <p:extLst>
      <p:ext uri="{BB962C8B-B14F-4D97-AF65-F5344CB8AC3E}">
        <p14:creationId xmlns:p14="http://schemas.microsoft.com/office/powerpoint/2010/main" val="997138793"/>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6057900" y="5541169"/>
            <a:ext cx="1485900"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056" tIns="34529" rIns="69056" bIns="34529"/>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94BDC030-AB98-4DBC-AE03-5874ED648E10}" type="slidenum">
              <a:rPr lang="en-US" altLang="en-US" sz="900"/>
              <a:pPr algn="r" eaLnBrk="1" hangingPunct="1"/>
              <a:t>35</a:t>
            </a:fld>
            <a:endParaRPr lang="en-US" altLang="en-US" sz="900"/>
          </a:p>
        </p:txBody>
      </p:sp>
      <p:sp>
        <p:nvSpPr>
          <p:cNvPr id="5123" name="Rectangle 2"/>
          <p:cNvSpPr>
            <a:spLocks noChangeArrowheads="1"/>
          </p:cNvSpPr>
          <p:nvPr/>
        </p:nvSpPr>
        <p:spPr bwMode="auto">
          <a:xfrm>
            <a:off x="3475435" y="2443163"/>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4" name="Rectangle 3"/>
          <p:cNvSpPr>
            <a:spLocks noChangeArrowheads="1"/>
          </p:cNvSpPr>
          <p:nvPr/>
        </p:nvSpPr>
        <p:spPr bwMode="auto">
          <a:xfrm>
            <a:off x="3475435" y="2443163"/>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5" name="Rectangle 4"/>
          <p:cNvSpPr>
            <a:spLocks noChangeArrowheads="1"/>
          </p:cNvSpPr>
          <p:nvPr/>
        </p:nvSpPr>
        <p:spPr bwMode="auto">
          <a:xfrm>
            <a:off x="1143000" y="-696516"/>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8" name="Rectangle 18"/>
          <p:cNvSpPr>
            <a:spLocks noChangeArrowheads="1"/>
          </p:cNvSpPr>
          <p:nvPr/>
        </p:nvSpPr>
        <p:spPr bwMode="auto">
          <a:xfrm>
            <a:off x="1143000" y="774591"/>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29" name="Rectangle 19"/>
          <p:cNvSpPr>
            <a:spLocks noChangeArrowheads="1"/>
          </p:cNvSpPr>
          <p:nvPr/>
        </p:nvSpPr>
        <p:spPr bwMode="auto">
          <a:xfrm>
            <a:off x="1143000" y="774591"/>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0" name="Rectangle 20"/>
          <p:cNvSpPr>
            <a:spLocks noChangeArrowheads="1"/>
          </p:cNvSpPr>
          <p:nvPr/>
        </p:nvSpPr>
        <p:spPr bwMode="auto">
          <a:xfrm>
            <a:off x="1143000" y="774591"/>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1" name="Rectangle 21"/>
          <p:cNvSpPr>
            <a:spLocks noChangeArrowheads="1"/>
          </p:cNvSpPr>
          <p:nvPr/>
        </p:nvSpPr>
        <p:spPr bwMode="auto">
          <a:xfrm>
            <a:off x="1143000" y="774591"/>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2" name="Rectangle 22"/>
          <p:cNvSpPr>
            <a:spLocks noChangeArrowheads="1"/>
          </p:cNvSpPr>
          <p:nvPr/>
        </p:nvSpPr>
        <p:spPr bwMode="auto">
          <a:xfrm>
            <a:off x="4502944" y="3105835"/>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2" name="TextBox 1">
            <a:extLst>
              <a:ext uri="{FF2B5EF4-FFF2-40B4-BE49-F238E27FC236}">
                <a16:creationId xmlns:a16="http://schemas.microsoft.com/office/drawing/2014/main" id="{2BAA939F-7D12-6D46-AB16-C772A262AB2A}"/>
              </a:ext>
            </a:extLst>
          </p:cNvPr>
          <p:cNvSpPr txBox="1"/>
          <p:nvPr/>
        </p:nvSpPr>
        <p:spPr>
          <a:xfrm>
            <a:off x="697706" y="2230539"/>
            <a:ext cx="7886700" cy="2308324"/>
          </a:xfrm>
          <a:prstGeom prst="rect">
            <a:avLst/>
          </a:prstGeom>
          <a:noFill/>
        </p:spPr>
        <p:txBody>
          <a:bodyPr wrap="square" rtlCol="0">
            <a:spAutoFit/>
          </a:bodyPr>
          <a:lstStyle/>
          <a:p>
            <a:r>
              <a:rPr lang="en-US" sz="2400" dirty="0">
                <a:cs typeface="Arial" panose="020B0604020202020204" pitchFamily="34" charset="0"/>
              </a:rPr>
              <a:t>27 He will confirm a covenant with many for one ‘seven.’ In the middle of the ‘seven’ he will put an end to sacrifice and offering. And at the temple he will set up an abomination that causes desolation, until the end that is decreed is poured out on him. ”</a:t>
            </a:r>
            <a:endParaRPr lang="en-US" sz="2400" dirty="0">
              <a:solidFill>
                <a:schemeClr val="bg1"/>
              </a:solidFill>
              <a:highlight>
                <a:srgbClr val="FFFF00"/>
              </a:highlight>
              <a:latin typeface="+mn-lt"/>
              <a:cs typeface="Arial" panose="020B0604020202020204" pitchFamily="34" charset="0"/>
            </a:endParaRPr>
          </a:p>
        </p:txBody>
      </p:sp>
      <p:sp>
        <p:nvSpPr>
          <p:cNvPr id="4" name="Rectangle 17">
            <a:extLst>
              <a:ext uri="{FF2B5EF4-FFF2-40B4-BE49-F238E27FC236}">
                <a16:creationId xmlns:a16="http://schemas.microsoft.com/office/drawing/2014/main" id="{162F4C61-DC98-D206-1526-06C556C4A9D6}"/>
              </a:ext>
            </a:extLst>
          </p:cNvPr>
          <p:cNvSpPr>
            <a:spLocks noChangeArrowheads="1"/>
          </p:cNvSpPr>
          <p:nvPr/>
        </p:nvSpPr>
        <p:spPr bwMode="auto">
          <a:xfrm>
            <a:off x="697707" y="1230943"/>
            <a:ext cx="5950923" cy="531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9056" tIns="34529" rIns="69056" bIns="34529">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en-US" altLang="en-US" sz="3000" b="1" dirty="0">
                <a:latin typeface="Times New Roman" pitchFamily="18" charset="0"/>
              </a:rPr>
              <a:t> Daniel 9 – The 70 Sevens Prophecy</a:t>
            </a:r>
          </a:p>
        </p:txBody>
      </p:sp>
    </p:spTree>
    <p:extLst>
      <p:ext uri="{BB962C8B-B14F-4D97-AF65-F5344CB8AC3E}">
        <p14:creationId xmlns:p14="http://schemas.microsoft.com/office/powerpoint/2010/main" val="368551139"/>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6057900" y="5541169"/>
            <a:ext cx="1485900"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056" tIns="34529" rIns="69056" bIns="34529"/>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94BDC030-AB98-4DBC-AE03-5874ED648E10}" type="slidenum">
              <a:rPr lang="en-US" altLang="en-US" sz="900"/>
              <a:pPr algn="r" eaLnBrk="1" hangingPunct="1"/>
              <a:t>36</a:t>
            </a:fld>
            <a:endParaRPr lang="en-US" altLang="en-US" sz="900"/>
          </a:p>
        </p:txBody>
      </p:sp>
      <p:sp>
        <p:nvSpPr>
          <p:cNvPr id="5123" name="Rectangle 2"/>
          <p:cNvSpPr>
            <a:spLocks noChangeArrowheads="1"/>
          </p:cNvSpPr>
          <p:nvPr/>
        </p:nvSpPr>
        <p:spPr bwMode="auto">
          <a:xfrm>
            <a:off x="3475435" y="2443163"/>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4" name="Rectangle 3"/>
          <p:cNvSpPr>
            <a:spLocks noChangeArrowheads="1"/>
          </p:cNvSpPr>
          <p:nvPr/>
        </p:nvSpPr>
        <p:spPr bwMode="auto">
          <a:xfrm>
            <a:off x="3475435" y="2443163"/>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5" name="Rectangle 4"/>
          <p:cNvSpPr>
            <a:spLocks noChangeArrowheads="1"/>
          </p:cNvSpPr>
          <p:nvPr/>
        </p:nvSpPr>
        <p:spPr bwMode="auto">
          <a:xfrm>
            <a:off x="1143000" y="-696516"/>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8" name="Rectangle 18"/>
          <p:cNvSpPr>
            <a:spLocks noChangeArrowheads="1"/>
          </p:cNvSpPr>
          <p:nvPr/>
        </p:nvSpPr>
        <p:spPr bwMode="auto">
          <a:xfrm>
            <a:off x="1143000" y="774591"/>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29" name="Rectangle 19"/>
          <p:cNvSpPr>
            <a:spLocks noChangeArrowheads="1"/>
          </p:cNvSpPr>
          <p:nvPr/>
        </p:nvSpPr>
        <p:spPr bwMode="auto">
          <a:xfrm>
            <a:off x="1143000" y="774591"/>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0" name="Rectangle 20"/>
          <p:cNvSpPr>
            <a:spLocks noChangeArrowheads="1"/>
          </p:cNvSpPr>
          <p:nvPr/>
        </p:nvSpPr>
        <p:spPr bwMode="auto">
          <a:xfrm>
            <a:off x="1143000" y="774591"/>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1" name="Rectangle 21"/>
          <p:cNvSpPr>
            <a:spLocks noChangeArrowheads="1"/>
          </p:cNvSpPr>
          <p:nvPr/>
        </p:nvSpPr>
        <p:spPr bwMode="auto">
          <a:xfrm>
            <a:off x="1143000" y="774591"/>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2" name="Rectangle 22"/>
          <p:cNvSpPr>
            <a:spLocks noChangeArrowheads="1"/>
          </p:cNvSpPr>
          <p:nvPr/>
        </p:nvSpPr>
        <p:spPr bwMode="auto">
          <a:xfrm>
            <a:off x="4502944" y="3105835"/>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2" name="TextBox 1">
            <a:extLst>
              <a:ext uri="{FF2B5EF4-FFF2-40B4-BE49-F238E27FC236}">
                <a16:creationId xmlns:a16="http://schemas.microsoft.com/office/drawing/2014/main" id="{2BAA939F-7D12-6D46-AB16-C772A262AB2A}"/>
              </a:ext>
            </a:extLst>
          </p:cNvPr>
          <p:cNvSpPr txBox="1"/>
          <p:nvPr/>
        </p:nvSpPr>
        <p:spPr>
          <a:xfrm>
            <a:off x="697706" y="2129597"/>
            <a:ext cx="7886700" cy="2308324"/>
          </a:xfrm>
          <a:prstGeom prst="rect">
            <a:avLst/>
          </a:prstGeom>
          <a:noFill/>
        </p:spPr>
        <p:txBody>
          <a:bodyPr wrap="square" rtlCol="0">
            <a:spAutoFit/>
          </a:bodyPr>
          <a:lstStyle/>
          <a:p>
            <a:r>
              <a:rPr lang="en-US" sz="2400" dirty="0">
                <a:cs typeface="Arial" panose="020B0604020202020204" pitchFamily="34" charset="0"/>
              </a:rPr>
              <a:t>26 After the sixty-two ‘sevens,’ the Anointed One will be put to death and will have nothing. The people of the ruler who will come will destroy the city and the sanctuary. The end will come like a flood: War will continue until the end, and desolations have been decreed.</a:t>
            </a:r>
          </a:p>
        </p:txBody>
      </p:sp>
      <p:sp>
        <p:nvSpPr>
          <p:cNvPr id="4" name="Rectangle 17">
            <a:extLst>
              <a:ext uri="{FF2B5EF4-FFF2-40B4-BE49-F238E27FC236}">
                <a16:creationId xmlns:a16="http://schemas.microsoft.com/office/drawing/2014/main" id="{162F4C61-DC98-D206-1526-06C556C4A9D6}"/>
              </a:ext>
            </a:extLst>
          </p:cNvPr>
          <p:cNvSpPr>
            <a:spLocks noChangeArrowheads="1"/>
          </p:cNvSpPr>
          <p:nvPr/>
        </p:nvSpPr>
        <p:spPr bwMode="auto">
          <a:xfrm>
            <a:off x="697707" y="1230943"/>
            <a:ext cx="5950923" cy="531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9056" tIns="34529" rIns="69056" bIns="34529">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en-US" altLang="en-US" sz="3000" b="1" dirty="0">
                <a:latin typeface="Times New Roman" pitchFamily="18" charset="0"/>
              </a:rPr>
              <a:t> Daniel 9 – The 70 Sevens Prophecy</a:t>
            </a:r>
          </a:p>
        </p:txBody>
      </p:sp>
    </p:spTree>
    <p:extLst>
      <p:ext uri="{BB962C8B-B14F-4D97-AF65-F5344CB8AC3E}">
        <p14:creationId xmlns:p14="http://schemas.microsoft.com/office/powerpoint/2010/main" val="4159876585"/>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6057900" y="5541169"/>
            <a:ext cx="1485900"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056" tIns="34529" rIns="69056" bIns="34529"/>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94BDC030-AB98-4DBC-AE03-5874ED648E10}" type="slidenum">
              <a:rPr lang="en-US" altLang="en-US" sz="900"/>
              <a:pPr algn="r" eaLnBrk="1" hangingPunct="1"/>
              <a:t>37</a:t>
            </a:fld>
            <a:endParaRPr lang="en-US" altLang="en-US" sz="900"/>
          </a:p>
        </p:txBody>
      </p:sp>
      <p:sp>
        <p:nvSpPr>
          <p:cNvPr id="5123" name="Rectangle 2"/>
          <p:cNvSpPr>
            <a:spLocks noChangeArrowheads="1"/>
          </p:cNvSpPr>
          <p:nvPr/>
        </p:nvSpPr>
        <p:spPr bwMode="auto">
          <a:xfrm>
            <a:off x="3475435" y="2443163"/>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4" name="Rectangle 3"/>
          <p:cNvSpPr>
            <a:spLocks noChangeArrowheads="1"/>
          </p:cNvSpPr>
          <p:nvPr/>
        </p:nvSpPr>
        <p:spPr bwMode="auto">
          <a:xfrm>
            <a:off x="3475435" y="2443163"/>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5" name="Rectangle 4"/>
          <p:cNvSpPr>
            <a:spLocks noChangeArrowheads="1"/>
          </p:cNvSpPr>
          <p:nvPr/>
        </p:nvSpPr>
        <p:spPr bwMode="auto">
          <a:xfrm>
            <a:off x="1143000" y="-696516"/>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8" name="Rectangle 18"/>
          <p:cNvSpPr>
            <a:spLocks noChangeArrowheads="1"/>
          </p:cNvSpPr>
          <p:nvPr/>
        </p:nvSpPr>
        <p:spPr bwMode="auto">
          <a:xfrm>
            <a:off x="1143000" y="774591"/>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29" name="Rectangle 19"/>
          <p:cNvSpPr>
            <a:spLocks noChangeArrowheads="1"/>
          </p:cNvSpPr>
          <p:nvPr/>
        </p:nvSpPr>
        <p:spPr bwMode="auto">
          <a:xfrm>
            <a:off x="1143000" y="774591"/>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0" name="Rectangle 20"/>
          <p:cNvSpPr>
            <a:spLocks noChangeArrowheads="1"/>
          </p:cNvSpPr>
          <p:nvPr/>
        </p:nvSpPr>
        <p:spPr bwMode="auto">
          <a:xfrm>
            <a:off x="1143000" y="774591"/>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1" name="Rectangle 21"/>
          <p:cNvSpPr>
            <a:spLocks noChangeArrowheads="1"/>
          </p:cNvSpPr>
          <p:nvPr/>
        </p:nvSpPr>
        <p:spPr bwMode="auto">
          <a:xfrm>
            <a:off x="1143000" y="774591"/>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2" name="Rectangle 22"/>
          <p:cNvSpPr>
            <a:spLocks noChangeArrowheads="1"/>
          </p:cNvSpPr>
          <p:nvPr/>
        </p:nvSpPr>
        <p:spPr bwMode="auto">
          <a:xfrm>
            <a:off x="4502944" y="3105835"/>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2" name="TextBox 1">
            <a:extLst>
              <a:ext uri="{FF2B5EF4-FFF2-40B4-BE49-F238E27FC236}">
                <a16:creationId xmlns:a16="http://schemas.microsoft.com/office/drawing/2014/main" id="{2BAA939F-7D12-6D46-AB16-C772A262AB2A}"/>
              </a:ext>
            </a:extLst>
          </p:cNvPr>
          <p:cNvSpPr txBox="1"/>
          <p:nvPr/>
        </p:nvSpPr>
        <p:spPr>
          <a:xfrm>
            <a:off x="697706" y="2034778"/>
            <a:ext cx="7886700" cy="3785652"/>
          </a:xfrm>
          <a:prstGeom prst="rect">
            <a:avLst/>
          </a:prstGeom>
          <a:noFill/>
        </p:spPr>
        <p:txBody>
          <a:bodyPr wrap="square" rtlCol="0">
            <a:spAutoFit/>
          </a:bodyPr>
          <a:lstStyle/>
          <a:p>
            <a:r>
              <a:rPr lang="en-US" sz="2400" dirty="0">
                <a:cs typeface="Arial" panose="020B0604020202020204" pitchFamily="34" charset="0"/>
              </a:rPr>
              <a:t>the Anointed One will be put to death</a:t>
            </a:r>
            <a:endParaRPr lang="en-US" sz="2400" dirty="0">
              <a:solidFill>
                <a:schemeClr val="bg1"/>
              </a:solidFill>
              <a:highlight>
                <a:srgbClr val="FFFF00"/>
              </a:highlight>
              <a:cs typeface="Arial" panose="020B0604020202020204" pitchFamily="34" charset="0"/>
            </a:endParaRPr>
          </a:p>
          <a:p>
            <a:r>
              <a:rPr lang="en-US" sz="2400" dirty="0">
                <a:solidFill>
                  <a:schemeClr val="bg1"/>
                </a:solidFill>
                <a:cs typeface="Arial" panose="020B0604020202020204" pitchFamily="34" charset="0"/>
              </a:rPr>
              <a:t>		</a:t>
            </a:r>
            <a:r>
              <a:rPr lang="en-US" sz="2400" dirty="0">
                <a:solidFill>
                  <a:schemeClr val="bg1"/>
                </a:solidFill>
                <a:highlight>
                  <a:srgbClr val="FFFF00"/>
                </a:highlight>
                <a:cs typeface="Arial" panose="020B0604020202020204" pitchFamily="34" charset="0"/>
              </a:rPr>
              <a:t>Crucifixion --  33 AD</a:t>
            </a:r>
          </a:p>
          <a:p>
            <a:endParaRPr lang="en-US" sz="2400" dirty="0">
              <a:solidFill>
                <a:schemeClr val="bg1"/>
              </a:solidFill>
              <a:highlight>
                <a:srgbClr val="FFFF00"/>
              </a:highlight>
              <a:cs typeface="Arial" panose="020B0604020202020204" pitchFamily="34" charset="0"/>
            </a:endParaRPr>
          </a:p>
          <a:p>
            <a:r>
              <a:rPr lang="en-US" sz="2400" dirty="0">
                <a:cs typeface="Arial" panose="020B0604020202020204" pitchFamily="34" charset="0"/>
              </a:rPr>
              <a:t>People of the ruler who will come will destroy the city</a:t>
            </a:r>
          </a:p>
          <a:p>
            <a:r>
              <a:rPr lang="en-US" sz="2400" dirty="0">
                <a:cs typeface="Arial" panose="020B0604020202020204" pitchFamily="34" charset="0"/>
              </a:rPr>
              <a:t>		</a:t>
            </a:r>
            <a:r>
              <a:rPr lang="en-US" sz="2400" dirty="0">
                <a:solidFill>
                  <a:schemeClr val="bg1"/>
                </a:solidFill>
                <a:highlight>
                  <a:srgbClr val="FFFF00"/>
                </a:highlight>
                <a:cs typeface="Arial" panose="020B0604020202020204" pitchFamily="34" charset="0"/>
              </a:rPr>
              <a:t>Jerusalem destroyed  --  70 AD </a:t>
            </a:r>
          </a:p>
          <a:p>
            <a:endParaRPr lang="en-US" sz="2400" dirty="0">
              <a:solidFill>
                <a:schemeClr val="bg1"/>
              </a:solidFill>
              <a:highlight>
                <a:srgbClr val="FFFF00"/>
              </a:highlight>
              <a:cs typeface="Arial" panose="020B0604020202020204" pitchFamily="34" charset="0"/>
            </a:endParaRPr>
          </a:p>
          <a:p>
            <a:r>
              <a:rPr lang="en-US" sz="2400" dirty="0">
                <a:cs typeface="Arial" panose="020B0604020202020204" pitchFamily="34" charset="0"/>
              </a:rPr>
              <a:t>He will confirm a covenant with many for one ‘seven’</a:t>
            </a:r>
          </a:p>
          <a:p>
            <a:r>
              <a:rPr lang="en-US" sz="2400" dirty="0">
                <a:cs typeface="Arial" panose="020B0604020202020204" pitchFamily="34" charset="0"/>
              </a:rPr>
              <a:t>		</a:t>
            </a:r>
            <a:r>
              <a:rPr lang="en-US" sz="2400" dirty="0">
                <a:solidFill>
                  <a:schemeClr val="bg1"/>
                </a:solidFill>
                <a:highlight>
                  <a:srgbClr val="FFFF00"/>
                </a:highlight>
                <a:cs typeface="Arial" panose="020B0604020202020204" pitchFamily="34" charset="0"/>
              </a:rPr>
              <a:t>7 years of Tribulation</a:t>
            </a:r>
            <a:r>
              <a:rPr lang="en-US" sz="2400" dirty="0">
                <a:highlight>
                  <a:srgbClr val="FFFF00"/>
                </a:highlight>
                <a:cs typeface="Arial" panose="020B0604020202020204" pitchFamily="34" charset="0"/>
              </a:rPr>
              <a:t> </a:t>
            </a:r>
          </a:p>
        </p:txBody>
      </p:sp>
      <p:sp>
        <p:nvSpPr>
          <p:cNvPr id="4" name="Rectangle 17">
            <a:extLst>
              <a:ext uri="{FF2B5EF4-FFF2-40B4-BE49-F238E27FC236}">
                <a16:creationId xmlns:a16="http://schemas.microsoft.com/office/drawing/2014/main" id="{162F4C61-DC98-D206-1526-06C556C4A9D6}"/>
              </a:ext>
            </a:extLst>
          </p:cNvPr>
          <p:cNvSpPr>
            <a:spLocks noChangeArrowheads="1"/>
          </p:cNvSpPr>
          <p:nvPr/>
        </p:nvSpPr>
        <p:spPr bwMode="auto">
          <a:xfrm>
            <a:off x="697707" y="1230943"/>
            <a:ext cx="5950923" cy="531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9056" tIns="34529" rIns="69056" bIns="34529">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en-US" altLang="en-US" sz="3000" b="1" dirty="0">
                <a:latin typeface="Times New Roman" pitchFamily="18" charset="0"/>
              </a:rPr>
              <a:t> Daniel 9 – The 70 Sevens Prophecy</a:t>
            </a:r>
          </a:p>
        </p:txBody>
      </p:sp>
    </p:spTree>
    <p:extLst>
      <p:ext uri="{BB962C8B-B14F-4D97-AF65-F5344CB8AC3E}">
        <p14:creationId xmlns:p14="http://schemas.microsoft.com/office/powerpoint/2010/main" val="1108472514"/>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6057900" y="5541169"/>
            <a:ext cx="1485900"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056" tIns="34529" rIns="69056" bIns="34529"/>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94BDC030-AB98-4DBC-AE03-5874ED648E10}" type="slidenum">
              <a:rPr lang="en-US" altLang="en-US" sz="900"/>
              <a:pPr algn="r" eaLnBrk="1" hangingPunct="1"/>
              <a:t>38</a:t>
            </a:fld>
            <a:endParaRPr lang="en-US" altLang="en-US" sz="900"/>
          </a:p>
        </p:txBody>
      </p:sp>
      <p:sp>
        <p:nvSpPr>
          <p:cNvPr id="5123" name="Rectangle 2"/>
          <p:cNvSpPr>
            <a:spLocks noChangeArrowheads="1"/>
          </p:cNvSpPr>
          <p:nvPr/>
        </p:nvSpPr>
        <p:spPr bwMode="auto">
          <a:xfrm>
            <a:off x="3475435" y="2443163"/>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4" name="Rectangle 3"/>
          <p:cNvSpPr>
            <a:spLocks noChangeArrowheads="1"/>
          </p:cNvSpPr>
          <p:nvPr/>
        </p:nvSpPr>
        <p:spPr bwMode="auto">
          <a:xfrm>
            <a:off x="3475435" y="2443163"/>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5" name="Rectangle 4"/>
          <p:cNvSpPr>
            <a:spLocks noChangeArrowheads="1"/>
          </p:cNvSpPr>
          <p:nvPr/>
        </p:nvSpPr>
        <p:spPr bwMode="auto">
          <a:xfrm>
            <a:off x="1143000" y="-696516"/>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8" name="Rectangle 18"/>
          <p:cNvSpPr>
            <a:spLocks noChangeArrowheads="1"/>
          </p:cNvSpPr>
          <p:nvPr/>
        </p:nvSpPr>
        <p:spPr bwMode="auto">
          <a:xfrm>
            <a:off x="1143000" y="774591"/>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29" name="Rectangle 19"/>
          <p:cNvSpPr>
            <a:spLocks noChangeArrowheads="1"/>
          </p:cNvSpPr>
          <p:nvPr/>
        </p:nvSpPr>
        <p:spPr bwMode="auto">
          <a:xfrm>
            <a:off x="1143000" y="774591"/>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0" name="Rectangle 20"/>
          <p:cNvSpPr>
            <a:spLocks noChangeArrowheads="1"/>
          </p:cNvSpPr>
          <p:nvPr/>
        </p:nvSpPr>
        <p:spPr bwMode="auto">
          <a:xfrm>
            <a:off x="1143000" y="774591"/>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1" name="Rectangle 21"/>
          <p:cNvSpPr>
            <a:spLocks noChangeArrowheads="1"/>
          </p:cNvSpPr>
          <p:nvPr/>
        </p:nvSpPr>
        <p:spPr bwMode="auto">
          <a:xfrm>
            <a:off x="1143000" y="774591"/>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2" name="Rectangle 22"/>
          <p:cNvSpPr>
            <a:spLocks noChangeArrowheads="1"/>
          </p:cNvSpPr>
          <p:nvPr/>
        </p:nvSpPr>
        <p:spPr bwMode="auto">
          <a:xfrm>
            <a:off x="4502944" y="3105835"/>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2" name="TextBox 1">
            <a:extLst>
              <a:ext uri="{FF2B5EF4-FFF2-40B4-BE49-F238E27FC236}">
                <a16:creationId xmlns:a16="http://schemas.microsoft.com/office/drawing/2014/main" id="{2BAA939F-7D12-6D46-AB16-C772A262AB2A}"/>
              </a:ext>
            </a:extLst>
          </p:cNvPr>
          <p:cNvSpPr txBox="1"/>
          <p:nvPr/>
        </p:nvSpPr>
        <p:spPr>
          <a:xfrm>
            <a:off x="697706" y="2034778"/>
            <a:ext cx="7886700" cy="2308324"/>
          </a:xfrm>
          <a:prstGeom prst="rect">
            <a:avLst/>
          </a:prstGeom>
          <a:noFill/>
        </p:spPr>
        <p:txBody>
          <a:bodyPr wrap="square" rtlCol="0">
            <a:spAutoFit/>
          </a:bodyPr>
          <a:lstStyle/>
          <a:p>
            <a:r>
              <a:rPr lang="en-US" sz="2400" dirty="0">
                <a:cs typeface="Arial" panose="020B0604020202020204" pitchFamily="34" charset="0"/>
              </a:rPr>
              <a:t>4 In reading this, then, you will be able to understand my insight into the mystery of Christ,</a:t>
            </a:r>
          </a:p>
          <a:p>
            <a:endParaRPr lang="en-US" sz="2400" dirty="0">
              <a:cs typeface="Arial" panose="020B0604020202020204" pitchFamily="34" charset="0"/>
            </a:endParaRPr>
          </a:p>
          <a:p>
            <a:r>
              <a:rPr lang="en-US" sz="2400" dirty="0">
                <a:cs typeface="Arial" panose="020B0604020202020204" pitchFamily="34" charset="0"/>
              </a:rPr>
              <a:t>5 which was not made known to people in other generations as it has now been revealed by the Spirit to God’s holy apostles and prophets.</a:t>
            </a:r>
            <a:endParaRPr lang="en-US" sz="2400" dirty="0">
              <a:solidFill>
                <a:schemeClr val="bg1"/>
              </a:solidFill>
              <a:highlight>
                <a:srgbClr val="FFFF00"/>
              </a:highlight>
              <a:cs typeface="Arial" panose="020B0604020202020204" pitchFamily="34" charset="0"/>
            </a:endParaRPr>
          </a:p>
        </p:txBody>
      </p:sp>
      <p:sp>
        <p:nvSpPr>
          <p:cNvPr id="4" name="Rectangle 17">
            <a:extLst>
              <a:ext uri="{FF2B5EF4-FFF2-40B4-BE49-F238E27FC236}">
                <a16:creationId xmlns:a16="http://schemas.microsoft.com/office/drawing/2014/main" id="{162F4C61-DC98-D206-1526-06C556C4A9D6}"/>
              </a:ext>
            </a:extLst>
          </p:cNvPr>
          <p:cNvSpPr>
            <a:spLocks noChangeArrowheads="1"/>
          </p:cNvSpPr>
          <p:nvPr/>
        </p:nvSpPr>
        <p:spPr bwMode="auto">
          <a:xfrm>
            <a:off x="697707" y="1230943"/>
            <a:ext cx="7580087" cy="531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9056" tIns="34529" rIns="69056" bIns="34529">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en-US" altLang="en-US" sz="3000" b="1" dirty="0">
                <a:latin typeface="Times New Roman" pitchFamily="18" charset="0"/>
              </a:rPr>
              <a:t> Ephesians 3 – Reign of the Church - Gentiles</a:t>
            </a:r>
          </a:p>
        </p:txBody>
      </p:sp>
    </p:spTree>
    <p:extLst>
      <p:ext uri="{BB962C8B-B14F-4D97-AF65-F5344CB8AC3E}">
        <p14:creationId xmlns:p14="http://schemas.microsoft.com/office/powerpoint/2010/main" val="104429605"/>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6057900" y="5541169"/>
            <a:ext cx="1485900"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056" tIns="34529" rIns="69056" bIns="34529"/>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94BDC030-AB98-4DBC-AE03-5874ED648E10}" type="slidenum">
              <a:rPr lang="en-US" altLang="en-US" sz="900"/>
              <a:pPr algn="r" eaLnBrk="1" hangingPunct="1"/>
              <a:t>39</a:t>
            </a:fld>
            <a:endParaRPr lang="en-US" altLang="en-US" sz="900"/>
          </a:p>
        </p:txBody>
      </p:sp>
      <p:sp>
        <p:nvSpPr>
          <p:cNvPr id="5123" name="Rectangle 2"/>
          <p:cNvSpPr>
            <a:spLocks noChangeArrowheads="1"/>
          </p:cNvSpPr>
          <p:nvPr/>
        </p:nvSpPr>
        <p:spPr bwMode="auto">
          <a:xfrm>
            <a:off x="3475435" y="2443163"/>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4" name="Rectangle 3"/>
          <p:cNvSpPr>
            <a:spLocks noChangeArrowheads="1"/>
          </p:cNvSpPr>
          <p:nvPr/>
        </p:nvSpPr>
        <p:spPr bwMode="auto">
          <a:xfrm>
            <a:off x="3475435" y="2443163"/>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5" name="Rectangle 4"/>
          <p:cNvSpPr>
            <a:spLocks noChangeArrowheads="1"/>
          </p:cNvSpPr>
          <p:nvPr/>
        </p:nvSpPr>
        <p:spPr bwMode="auto">
          <a:xfrm>
            <a:off x="1143000" y="-696516"/>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8" name="Rectangle 18"/>
          <p:cNvSpPr>
            <a:spLocks noChangeArrowheads="1"/>
          </p:cNvSpPr>
          <p:nvPr/>
        </p:nvSpPr>
        <p:spPr bwMode="auto">
          <a:xfrm>
            <a:off x="1143000" y="774591"/>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29" name="Rectangle 19"/>
          <p:cNvSpPr>
            <a:spLocks noChangeArrowheads="1"/>
          </p:cNvSpPr>
          <p:nvPr/>
        </p:nvSpPr>
        <p:spPr bwMode="auto">
          <a:xfrm>
            <a:off x="1143000" y="774591"/>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0" name="Rectangle 20"/>
          <p:cNvSpPr>
            <a:spLocks noChangeArrowheads="1"/>
          </p:cNvSpPr>
          <p:nvPr/>
        </p:nvSpPr>
        <p:spPr bwMode="auto">
          <a:xfrm>
            <a:off x="1143000" y="774591"/>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1" name="Rectangle 21"/>
          <p:cNvSpPr>
            <a:spLocks noChangeArrowheads="1"/>
          </p:cNvSpPr>
          <p:nvPr/>
        </p:nvSpPr>
        <p:spPr bwMode="auto">
          <a:xfrm>
            <a:off x="1143000" y="774591"/>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2" name="Rectangle 22"/>
          <p:cNvSpPr>
            <a:spLocks noChangeArrowheads="1"/>
          </p:cNvSpPr>
          <p:nvPr/>
        </p:nvSpPr>
        <p:spPr bwMode="auto">
          <a:xfrm>
            <a:off x="4502944" y="3105835"/>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2" name="TextBox 1">
            <a:extLst>
              <a:ext uri="{FF2B5EF4-FFF2-40B4-BE49-F238E27FC236}">
                <a16:creationId xmlns:a16="http://schemas.microsoft.com/office/drawing/2014/main" id="{2BAA939F-7D12-6D46-AB16-C772A262AB2A}"/>
              </a:ext>
            </a:extLst>
          </p:cNvPr>
          <p:cNvSpPr txBox="1"/>
          <p:nvPr/>
        </p:nvSpPr>
        <p:spPr>
          <a:xfrm>
            <a:off x="697706" y="2034778"/>
            <a:ext cx="7886700" cy="3416320"/>
          </a:xfrm>
          <a:prstGeom prst="rect">
            <a:avLst/>
          </a:prstGeom>
          <a:noFill/>
        </p:spPr>
        <p:txBody>
          <a:bodyPr wrap="square" rtlCol="0">
            <a:spAutoFit/>
          </a:bodyPr>
          <a:lstStyle/>
          <a:p>
            <a:r>
              <a:rPr lang="en-US" sz="2400" dirty="0">
                <a:cs typeface="Arial" panose="020B0604020202020204" pitchFamily="34" charset="0"/>
              </a:rPr>
              <a:t>6 This mystery is that through the gospel the Gentiles are heirs together with Israel, members together of one body, and sharers together in the promise in Christ Jesus.</a:t>
            </a:r>
          </a:p>
          <a:p>
            <a:endParaRPr lang="en-US" sz="2400" dirty="0">
              <a:cs typeface="Arial" panose="020B0604020202020204" pitchFamily="34" charset="0"/>
            </a:endParaRPr>
          </a:p>
          <a:p>
            <a:r>
              <a:rPr lang="en-US" sz="2400" dirty="0">
                <a:cs typeface="Arial" panose="020B0604020202020204" pitchFamily="34" charset="0"/>
              </a:rPr>
              <a:t>7 I became a servant of this gospel by the gift of God’s grace given me through the working of his power.</a:t>
            </a:r>
          </a:p>
          <a:p>
            <a:endParaRPr lang="en-US" sz="2400" dirty="0">
              <a:solidFill>
                <a:schemeClr val="bg1"/>
              </a:solidFill>
              <a:highlight>
                <a:srgbClr val="FFFF00"/>
              </a:highlight>
              <a:cs typeface="Arial" panose="020B0604020202020204" pitchFamily="34" charset="0"/>
            </a:endParaRPr>
          </a:p>
        </p:txBody>
      </p:sp>
      <p:sp>
        <p:nvSpPr>
          <p:cNvPr id="4" name="Rectangle 17">
            <a:extLst>
              <a:ext uri="{FF2B5EF4-FFF2-40B4-BE49-F238E27FC236}">
                <a16:creationId xmlns:a16="http://schemas.microsoft.com/office/drawing/2014/main" id="{162F4C61-DC98-D206-1526-06C556C4A9D6}"/>
              </a:ext>
            </a:extLst>
          </p:cNvPr>
          <p:cNvSpPr>
            <a:spLocks noChangeArrowheads="1"/>
          </p:cNvSpPr>
          <p:nvPr/>
        </p:nvSpPr>
        <p:spPr bwMode="auto">
          <a:xfrm>
            <a:off x="697707" y="1230943"/>
            <a:ext cx="7580087" cy="531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9056" tIns="34529" rIns="69056" bIns="34529">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en-US" altLang="en-US" sz="3000" b="1" dirty="0">
                <a:latin typeface="Times New Roman" pitchFamily="18" charset="0"/>
              </a:rPr>
              <a:t> Ephesians 3 – Reign of the Church - Gentiles</a:t>
            </a:r>
          </a:p>
        </p:txBody>
      </p:sp>
    </p:spTree>
    <p:extLst>
      <p:ext uri="{BB962C8B-B14F-4D97-AF65-F5344CB8AC3E}">
        <p14:creationId xmlns:p14="http://schemas.microsoft.com/office/powerpoint/2010/main" val="1665829028"/>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6057900" y="5541169"/>
            <a:ext cx="1485900"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056" tIns="34529" rIns="69056" bIns="34529"/>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94BDC030-AB98-4DBC-AE03-5874ED648E10}" type="slidenum">
              <a:rPr lang="en-US" altLang="en-US" sz="900"/>
              <a:pPr algn="r" eaLnBrk="1" hangingPunct="1"/>
              <a:t>4</a:t>
            </a:fld>
            <a:endParaRPr lang="en-US" altLang="en-US" sz="900"/>
          </a:p>
        </p:txBody>
      </p:sp>
      <p:sp>
        <p:nvSpPr>
          <p:cNvPr id="5123" name="Rectangle 2"/>
          <p:cNvSpPr>
            <a:spLocks noChangeArrowheads="1"/>
          </p:cNvSpPr>
          <p:nvPr/>
        </p:nvSpPr>
        <p:spPr bwMode="auto">
          <a:xfrm>
            <a:off x="3475435" y="2443163"/>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4" name="Rectangle 3"/>
          <p:cNvSpPr>
            <a:spLocks noChangeArrowheads="1"/>
          </p:cNvSpPr>
          <p:nvPr/>
        </p:nvSpPr>
        <p:spPr bwMode="auto">
          <a:xfrm>
            <a:off x="3475435" y="2443163"/>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5" name="Rectangle 4"/>
          <p:cNvSpPr>
            <a:spLocks noChangeArrowheads="1"/>
          </p:cNvSpPr>
          <p:nvPr/>
        </p:nvSpPr>
        <p:spPr bwMode="auto">
          <a:xfrm>
            <a:off x="1143000" y="-696516"/>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7" name="Rectangle 17"/>
          <p:cNvSpPr>
            <a:spLocks noChangeArrowheads="1"/>
          </p:cNvSpPr>
          <p:nvPr/>
        </p:nvSpPr>
        <p:spPr bwMode="auto">
          <a:xfrm>
            <a:off x="1323976" y="1097756"/>
            <a:ext cx="2622000" cy="531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9056" tIns="34529" rIns="69056" bIns="34529">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en-US" altLang="en-US" sz="3000" b="1">
                <a:latin typeface="Times New Roman" pitchFamily="18" charset="0"/>
              </a:rPr>
              <a:t>Apostles Creed</a:t>
            </a:r>
          </a:p>
        </p:txBody>
      </p:sp>
      <p:sp>
        <p:nvSpPr>
          <p:cNvPr id="5128" name="Rectangle 18"/>
          <p:cNvSpPr>
            <a:spLocks noChangeArrowheads="1"/>
          </p:cNvSpPr>
          <p:nvPr/>
        </p:nvSpPr>
        <p:spPr bwMode="auto">
          <a:xfrm>
            <a:off x="1143000" y="774591"/>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29" name="Rectangle 19"/>
          <p:cNvSpPr>
            <a:spLocks noChangeArrowheads="1"/>
          </p:cNvSpPr>
          <p:nvPr/>
        </p:nvSpPr>
        <p:spPr bwMode="auto">
          <a:xfrm>
            <a:off x="1143000" y="774591"/>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0" name="Rectangle 20"/>
          <p:cNvSpPr>
            <a:spLocks noChangeArrowheads="1"/>
          </p:cNvSpPr>
          <p:nvPr/>
        </p:nvSpPr>
        <p:spPr bwMode="auto">
          <a:xfrm>
            <a:off x="1143000" y="774591"/>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1" name="Rectangle 21"/>
          <p:cNvSpPr>
            <a:spLocks noChangeArrowheads="1"/>
          </p:cNvSpPr>
          <p:nvPr/>
        </p:nvSpPr>
        <p:spPr bwMode="auto">
          <a:xfrm>
            <a:off x="1143000" y="774591"/>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2" name="Rectangle 22"/>
          <p:cNvSpPr>
            <a:spLocks noChangeArrowheads="1"/>
          </p:cNvSpPr>
          <p:nvPr/>
        </p:nvSpPr>
        <p:spPr bwMode="auto">
          <a:xfrm>
            <a:off x="4502944" y="3105835"/>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13" name="Rectangle 23">
            <a:extLst>
              <a:ext uri="{FF2B5EF4-FFF2-40B4-BE49-F238E27FC236}">
                <a16:creationId xmlns:a16="http://schemas.microsoft.com/office/drawing/2014/main" id="{770D0BA2-5E12-480D-9E37-403C8EF448D5}"/>
              </a:ext>
            </a:extLst>
          </p:cNvPr>
          <p:cNvSpPr>
            <a:spLocks noChangeArrowheads="1"/>
          </p:cNvSpPr>
          <p:nvPr/>
        </p:nvSpPr>
        <p:spPr bwMode="auto">
          <a:xfrm>
            <a:off x="669132" y="2023245"/>
            <a:ext cx="7943849" cy="3131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nSpc>
                <a:spcPct val="150000"/>
              </a:lnSpc>
            </a:pPr>
            <a:r>
              <a:rPr lang="en-US" sz="2700" b="1" dirty="0">
                <a:latin typeface="Arial" panose="020B0604020202020204" pitchFamily="34" charset="0"/>
                <a:cs typeface="Arial" panose="020B0604020202020204" pitchFamily="34" charset="0"/>
              </a:rPr>
              <a:t>I believe in God, the Father almighty,</a:t>
            </a:r>
          </a:p>
          <a:p>
            <a:pPr>
              <a:lnSpc>
                <a:spcPct val="150000"/>
              </a:lnSpc>
            </a:pPr>
            <a:r>
              <a:rPr lang="en-US" sz="2700" b="1" dirty="0">
                <a:latin typeface="Arial" panose="020B0604020202020204" pitchFamily="34" charset="0"/>
                <a:cs typeface="Arial" panose="020B0604020202020204" pitchFamily="34" charset="0"/>
              </a:rPr>
              <a:t>Maker of heaven and earth,</a:t>
            </a:r>
          </a:p>
          <a:p>
            <a:pPr>
              <a:lnSpc>
                <a:spcPct val="150000"/>
              </a:lnSpc>
            </a:pPr>
            <a:r>
              <a:rPr lang="en-US" sz="2700" b="1" dirty="0">
                <a:latin typeface="Arial" panose="020B0604020202020204" pitchFamily="34" charset="0"/>
                <a:cs typeface="Arial" panose="020B0604020202020204" pitchFamily="34" charset="0"/>
              </a:rPr>
              <a:t>and in Jesus Christ, his only Son, our Lord,</a:t>
            </a:r>
          </a:p>
          <a:p>
            <a:pPr>
              <a:lnSpc>
                <a:spcPct val="150000"/>
              </a:lnSpc>
            </a:pPr>
            <a:r>
              <a:rPr lang="en-US" sz="2700" b="1" dirty="0">
                <a:latin typeface="Arial" panose="020B0604020202020204" pitchFamily="34" charset="0"/>
                <a:cs typeface="Arial" panose="020B0604020202020204" pitchFamily="34" charset="0"/>
              </a:rPr>
              <a:t>who was conceived by the Holy Spirit,</a:t>
            </a:r>
          </a:p>
          <a:p>
            <a:pPr>
              <a:lnSpc>
                <a:spcPct val="150000"/>
              </a:lnSpc>
            </a:pPr>
            <a:r>
              <a:rPr lang="en-US" sz="2700" b="1" dirty="0">
                <a:latin typeface="Arial" panose="020B0604020202020204" pitchFamily="34" charset="0"/>
                <a:cs typeface="Arial" panose="020B0604020202020204" pitchFamily="34" charset="0"/>
              </a:rPr>
              <a:t>born of the Virgin Mary,</a:t>
            </a:r>
          </a:p>
        </p:txBody>
      </p:sp>
    </p:spTree>
    <p:extLst>
      <p:ext uri="{BB962C8B-B14F-4D97-AF65-F5344CB8AC3E}">
        <p14:creationId xmlns:p14="http://schemas.microsoft.com/office/powerpoint/2010/main" val="2298342645"/>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6057900" y="5541169"/>
            <a:ext cx="1485900"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056" tIns="34529" rIns="69056" bIns="34529"/>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94BDC030-AB98-4DBC-AE03-5874ED648E10}" type="slidenum">
              <a:rPr lang="en-US" altLang="en-US" sz="900"/>
              <a:pPr algn="r" eaLnBrk="1" hangingPunct="1"/>
              <a:t>40</a:t>
            </a:fld>
            <a:endParaRPr lang="en-US" altLang="en-US" sz="900"/>
          </a:p>
        </p:txBody>
      </p:sp>
      <p:sp>
        <p:nvSpPr>
          <p:cNvPr id="5123" name="Rectangle 2"/>
          <p:cNvSpPr>
            <a:spLocks noChangeArrowheads="1"/>
          </p:cNvSpPr>
          <p:nvPr/>
        </p:nvSpPr>
        <p:spPr bwMode="auto">
          <a:xfrm>
            <a:off x="3475435" y="2443163"/>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4" name="Rectangle 3"/>
          <p:cNvSpPr>
            <a:spLocks noChangeArrowheads="1"/>
          </p:cNvSpPr>
          <p:nvPr/>
        </p:nvSpPr>
        <p:spPr bwMode="auto">
          <a:xfrm>
            <a:off x="3475435" y="2443163"/>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5" name="Rectangle 4"/>
          <p:cNvSpPr>
            <a:spLocks noChangeArrowheads="1"/>
          </p:cNvSpPr>
          <p:nvPr/>
        </p:nvSpPr>
        <p:spPr bwMode="auto">
          <a:xfrm>
            <a:off x="1143000" y="-696516"/>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8" name="Rectangle 18"/>
          <p:cNvSpPr>
            <a:spLocks noChangeArrowheads="1"/>
          </p:cNvSpPr>
          <p:nvPr/>
        </p:nvSpPr>
        <p:spPr bwMode="auto">
          <a:xfrm>
            <a:off x="1143000" y="774591"/>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29" name="Rectangle 19"/>
          <p:cNvSpPr>
            <a:spLocks noChangeArrowheads="1"/>
          </p:cNvSpPr>
          <p:nvPr/>
        </p:nvSpPr>
        <p:spPr bwMode="auto">
          <a:xfrm>
            <a:off x="1143000" y="774591"/>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0" name="Rectangle 20"/>
          <p:cNvSpPr>
            <a:spLocks noChangeArrowheads="1"/>
          </p:cNvSpPr>
          <p:nvPr/>
        </p:nvSpPr>
        <p:spPr bwMode="auto">
          <a:xfrm>
            <a:off x="1143000" y="774591"/>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1" name="Rectangle 21"/>
          <p:cNvSpPr>
            <a:spLocks noChangeArrowheads="1"/>
          </p:cNvSpPr>
          <p:nvPr/>
        </p:nvSpPr>
        <p:spPr bwMode="auto">
          <a:xfrm>
            <a:off x="1143000" y="774591"/>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2" name="Rectangle 22"/>
          <p:cNvSpPr>
            <a:spLocks noChangeArrowheads="1"/>
          </p:cNvSpPr>
          <p:nvPr/>
        </p:nvSpPr>
        <p:spPr bwMode="auto">
          <a:xfrm>
            <a:off x="4502944" y="3105835"/>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2" name="TextBox 1">
            <a:extLst>
              <a:ext uri="{FF2B5EF4-FFF2-40B4-BE49-F238E27FC236}">
                <a16:creationId xmlns:a16="http://schemas.microsoft.com/office/drawing/2014/main" id="{2BAA939F-7D12-6D46-AB16-C772A262AB2A}"/>
              </a:ext>
            </a:extLst>
          </p:cNvPr>
          <p:cNvSpPr txBox="1"/>
          <p:nvPr/>
        </p:nvSpPr>
        <p:spPr>
          <a:xfrm>
            <a:off x="697706" y="1762339"/>
            <a:ext cx="7886700" cy="5262979"/>
          </a:xfrm>
          <a:prstGeom prst="rect">
            <a:avLst/>
          </a:prstGeom>
          <a:noFill/>
        </p:spPr>
        <p:txBody>
          <a:bodyPr wrap="square" rtlCol="0">
            <a:spAutoFit/>
          </a:bodyPr>
          <a:lstStyle/>
          <a:p>
            <a:r>
              <a:rPr lang="en-US" sz="2400" dirty="0">
                <a:cs typeface="Arial" panose="020B0604020202020204" pitchFamily="34" charset="0"/>
              </a:rPr>
              <a:t>8 Although I am less than the least of all the Lord’s people, this grace was given me: to preach to the Gentiles the boundless riches of Christ,</a:t>
            </a:r>
          </a:p>
          <a:p>
            <a:endParaRPr lang="en-US" sz="2400" dirty="0">
              <a:cs typeface="Arial" panose="020B0604020202020204" pitchFamily="34" charset="0"/>
            </a:endParaRPr>
          </a:p>
          <a:p>
            <a:r>
              <a:rPr lang="en-US" sz="2400" dirty="0">
                <a:cs typeface="Arial" panose="020B0604020202020204" pitchFamily="34" charset="0"/>
              </a:rPr>
              <a:t>9 and to make plain to everyone the administration of this mystery, which for ages past was kept hidden in God, who created all things.</a:t>
            </a:r>
          </a:p>
          <a:p>
            <a:endParaRPr lang="en-US" sz="2400" dirty="0">
              <a:cs typeface="Arial" panose="020B0604020202020204" pitchFamily="34" charset="0"/>
            </a:endParaRPr>
          </a:p>
          <a:p>
            <a:r>
              <a:rPr lang="en-US" sz="2400" dirty="0">
                <a:cs typeface="Arial" panose="020B0604020202020204" pitchFamily="34" charset="0"/>
              </a:rPr>
              <a:t>10 His intent was that now, through the church, the manifold wisdom of God should be made known to the rulers and authorities in the heavenly realms,</a:t>
            </a:r>
            <a:endParaRPr lang="en-US" sz="2400" dirty="0">
              <a:solidFill>
                <a:schemeClr val="bg1"/>
              </a:solidFill>
              <a:highlight>
                <a:srgbClr val="FFFF00"/>
              </a:highlight>
              <a:cs typeface="Arial" panose="020B0604020202020204" pitchFamily="34" charset="0"/>
            </a:endParaRPr>
          </a:p>
          <a:p>
            <a:endParaRPr lang="en-US" sz="2400" dirty="0">
              <a:solidFill>
                <a:schemeClr val="bg1"/>
              </a:solidFill>
              <a:highlight>
                <a:srgbClr val="FFFF00"/>
              </a:highlight>
              <a:cs typeface="Arial" panose="020B0604020202020204" pitchFamily="34" charset="0"/>
            </a:endParaRPr>
          </a:p>
        </p:txBody>
      </p:sp>
      <p:sp>
        <p:nvSpPr>
          <p:cNvPr id="4" name="Rectangle 17">
            <a:extLst>
              <a:ext uri="{FF2B5EF4-FFF2-40B4-BE49-F238E27FC236}">
                <a16:creationId xmlns:a16="http://schemas.microsoft.com/office/drawing/2014/main" id="{162F4C61-DC98-D206-1526-06C556C4A9D6}"/>
              </a:ext>
            </a:extLst>
          </p:cNvPr>
          <p:cNvSpPr>
            <a:spLocks noChangeArrowheads="1"/>
          </p:cNvSpPr>
          <p:nvPr/>
        </p:nvSpPr>
        <p:spPr bwMode="auto">
          <a:xfrm>
            <a:off x="697707" y="1230943"/>
            <a:ext cx="7580087" cy="531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9056" tIns="34529" rIns="69056" bIns="34529">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en-US" altLang="en-US" sz="3000" b="1" dirty="0">
                <a:latin typeface="Times New Roman" pitchFamily="18" charset="0"/>
              </a:rPr>
              <a:t> Ephesians 3 – Reign of the Church - Gentiles</a:t>
            </a:r>
          </a:p>
        </p:txBody>
      </p:sp>
    </p:spTree>
    <p:extLst>
      <p:ext uri="{BB962C8B-B14F-4D97-AF65-F5344CB8AC3E}">
        <p14:creationId xmlns:p14="http://schemas.microsoft.com/office/powerpoint/2010/main" val="3444744660"/>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6057900" y="5541169"/>
            <a:ext cx="1485900"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056" tIns="34529" rIns="69056" bIns="34529"/>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94BDC030-AB98-4DBC-AE03-5874ED648E10}" type="slidenum">
              <a:rPr lang="en-US" altLang="en-US" sz="900"/>
              <a:pPr algn="r" eaLnBrk="1" hangingPunct="1"/>
              <a:t>41</a:t>
            </a:fld>
            <a:endParaRPr lang="en-US" altLang="en-US" sz="900"/>
          </a:p>
        </p:txBody>
      </p:sp>
      <p:sp>
        <p:nvSpPr>
          <p:cNvPr id="5123" name="Rectangle 2"/>
          <p:cNvSpPr>
            <a:spLocks noChangeArrowheads="1"/>
          </p:cNvSpPr>
          <p:nvPr/>
        </p:nvSpPr>
        <p:spPr bwMode="auto">
          <a:xfrm>
            <a:off x="3475435" y="2443163"/>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4" name="Rectangle 3"/>
          <p:cNvSpPr>
            <a:spLocks noChangeArrowheads="1"/>
          </p:cNvSpPr>
          <p:nvPr/>
        </p:nvSpPr>
        <p:spPr bwMode="auto">
          <a:xfrm>
            <a:off x="3475435" y="2443163"/>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5" name="Rectangle 4"/>
          <p:cNvSpPr>
            <a:spLocks noChangeArrowheads="1"/>
          </p:cNvSpPr>
          <p:nvPr/>
        </p:nvSpPr>
        <p:spPr bwMode="auto">
          <a:xfrm>
            <a:off x="1143000" y="-696516"/>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8" name="Rectangle 18"/>
          <p:cNvSpPr>
            <a:spLocks noChangeArrowheads="1"/>
          </p:cNvSpPr>
          <p:nvPr/>
        </p:nvSpPr>
        <p:spPr bwMode="auto">
          <a:xfrm>
            <a:off x="1143000" y="774591"/>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29" name="Rectangle 19"/>
          <p:cNvSpPr>
            <a:spLocks noChangeArrowheads="1"/>
          </p:cNvSpPr>
          <p:nvPr/>
        </p:nvSpPr>
        <p:spPr bwMode="auto">
          <a:xfrm>
            <a:off x="1143000" y="774591"/>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0" name="Rectangle 20"/>
          <p:cNvSpPr>
            <a:spLocks noChangeArrowheads="1"/>
          </p:cNvSpPr>
          <p:nvPr/>
        </p:nvSpPr>
        <p:spPr bwMode="auto">
          <a:xfrm>
            <a:off x="1143000" y="774591"/>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1" name="Rectangle 21"/>
          <p:cNvSpPr>
            <a:spLocks noChangeArrowheads="1"/>
          </p:cNvSpPr>
          <p:nvPr/>
        </p:nvSpPr>
        <p:spPr bwMode="auto">
          <a:xfrm>
            <a:off x="1143000" y="774591"/>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2" name="Rectangle 22"/>
          <p:cNvSpPr>
            <a:spLocks noChangeArrowheads="1"/>
          </p:cNvSpPr>
          <p:nvPr/>
        </p:nvSpPr>
        <p:spPr bwMode="auto">
          <a:xfrm>
            <a:off x="4502944" y="3105835"/>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2" name="TextBox 1">
            <a:extLst>
              <a:ext uri="{FF2B5EF4-FFF2-40B4-BE49-F238E27FC236}">
                <a16:creationId xmlns:a16="http://schemas.microsoft.com/office/drawing/2014/main" id="{2BAA939F-7D12-6D46-AB16-C772A262AB2A}"/>
              </a:ext>
            </a:extLst>
          </p:cNvPr>
          <p:cNvSpPr txBox="1"/>
          <p:nvPr/>
        </p:nvSpPr>
        <p:spPr>
          <a:xfrm>
            <a:off x="697706" y="2300786"/>
            <a:ext cx="7886700" cy="2308324"/>
          </a:xfrm>
          <a:prstGeom prst="rect">
            <a:avLst/>
          </a:prstGeom>
          <a:noFill/>
        </p:spPr>
        <p:txBody>
          <a:bodyPr wrap="square" rtlCol="0">
            <a:spAutoFit/>
          </a:bodyPr>
          <a:lstStyle/>
          <a:p>
            <a:r>
              <a:rPr lang="en-US" sz="2400" dirty="0">
                <a:cs typeface="Arial" panose="020B0604020202020204" pitchFamily="34" charset="0"/>
              </a:rPr>
              <a:t>27 He will confirm a covenant with many for one ‘seven.’ In the middle of the ‘seven’ he will put an end to sacrifice and offering. And at the temple he will set up an abomination that causes desolation, until the end that is decreed is poured out on him. ”</a:t>
            </a:r>
            <a:endParaRPr lang="en-US" sz="2400" dirty="0">
              <a:solidFill>
                <a:schemeClr val="bg1"/>
              </a:solidFill>
              <a:highlight>
                <a:srgbClr val="FFFF00"/>
              </a:highlight>
              <a:latin typeface="+mn-lt"/>
              <a:cs typeface="Arial" panose="020B0604020202020204" pitchFamily="34" charset="0"/>
            </a:endParaRPr>
          </a:p>
        </p:txBody>
      </p:sp>
      <p:sp>
        <p:nvSpPr>
          <p:cNvPr id="4" name="Rectangle 17">
            <a:extLst>
              <a:ext uri="{FF2B5EF4-FFF2-40B4-BE49-F238E27FC236}">
                <a16:creationId xmlns:a16="http://schemas.microsoft.com/office/drawing/2014/main" id="{162F4C61-DC98-D206-1526-06C556C4A9D6}"/>
              </a:ext>
            </a:extLst>
          </p:cNvPr>
          <p:cNvSpPr>
            <a:spLocks noChangeArrowheads="1"/>
          </p:cNvSpPr>
          <p:nvPr/>
        </p:nvSpPr>
        <p:spPr bwMode="auto">
          <a:xfrm>
            <a:off x="697707" y="1230943"/>
            <a:ext cx="5950923" cy="531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9056" tIns="34529" rIns="69056" bIns="34529">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en-US" altLang="en-US" sz="3000" b="1" dirty="0">
                <a:latin typeface="Times New Roman" pitchFamily="18" charset="0"/>
              </a:rPr>
              <a:t> Daniel 9 – The 70 Sevens Prophecy</a:t>
            </a:r>
          </a:p>
        </p:txBody>
      </p:sp>
    </p:spTree>
    <p:extLst>
      <p:ext uri="{BB962C8B-B14F-4D97-AF65-F5344CB8AC3E}">
        <p14:creationId xmlns:p14="http://schemas.microsoft.com/office/powerpoint/2010/main" val="419007162"/>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6057900" y="5541169"/>
            <a:ext cx="1485900"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056" tIns="34529" rIns="69056" bIns="34529"/>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94BDC030-AB98-4DBC-AE03-5874ED648E10}" type="slidenum">
              <a:rPr lang="en-US" altLang="en-US" sz="900"/>
              <a:pPr algn="r" eaLnBrk="1" hangingPunct="1"/>
              <a:t>42</a:t>
            </a:fld>
            <a:endParaRPr lang="en-US" altLang="en-US" sz="900"/>
          </a:p>
        </p:txBody>
      </p:sp>
      <p:sp>
        <p:nvSpPr>
          <p:cNvPr id="5123" name="Rectangle 2"/>
          <p:cNvSpPr>
            <a:spLocks noChangeArrowheads="1"/>
          </p:cNvSpPr>
          <p:nvPr/>
        </p:nvSpPr>
        <p:spPr bwMode="auto">
          <a:xfrm>
            <a:off x="3475435" y="2443163"/>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4" name="Rectangle 3"/>
          <p:cNvSpPr>
            <a:spLocks noChangeArrowheads="1"/>
          </p:cNvSpPr>
          <p:nvPr/>
        </p:nvSpPr>
        <p:spPr bwMode="auto">
          <a:xfrm>
            <a:off x="3475435" y="2443163"/>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5" name="Rectangle 4"/>
          <p:cNvSpPr>
            <a:spLocks noChangeArrowheads="1"/>
          </p:cNvSpPr>
          <p:nvPr/>
        </p:nvSpPr>
        <p:spPr bwMode="auto">
          <a:xfrm>
            <a:off x="1143000" y="-696516"/>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8" name="Rectangle 18"/>
          <p:cNvSpPr>
            <a:spLocks noChangeArrowheads="1"/>
          </p:cNvSpPr>
          <p:nvPr/>
        </p:nvSpPr>
        <p:spPr bwMode="auto">
          <a:xfrm>
            <a:off x="1143000" y="774591"/>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29" name="Rectangle 19"/>
          <p:cNvSpPr>
            <a:spLocks noChangeArrowheads="1"/>
          </p:cNvSpPr>
          <p:nvPr/>
        </p:nvSpPr>
        <p:spPr bwMode="auto">
          <a:xfrm>
            <a:off x="1143000" y="774591"/>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0" name="Rectangle 20"/>
          <p:cNvSpPr>
            <a:spLocks noChangeArrowheads="1"/>
          </p:cNvSpPr>
          <p:nvPr/>
        </p:nvSpPr>
        <p:spPr bwMode="auto">
          <a:xfrm>
            <a:off x="1143000" y="774591"/>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1" name="Rectangle 21"/>
          <p:cNvSpPr>
            <a:spLocks noChangeArrowheads="1"/>
          </p:cNvSpPr>
          <p:nvPr/>
        </p:nvSpPr>
        <p:spPr bwMode="auto">
          <a:xfrm>
            <a:off x="1143000" y="774591"/>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2" name="Rectangle 22"/>
          <p:cNvSpPr>
            <a:spLocks noChangeArrowheads="1"/>
          </p:cNvSpPr>
          <p:nvPr/>
        </p:nvSpPr>
        <p:spPr bwMode="auto">
          <a:xfrm>
            <a:off x="4502944" y="3105835"/>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2" name="TextBox 1">
            <a:extLst>
              <a:ext uri="{FF2B5EF4-FFF2-40B4-BE49-F238E27FC236}">
                <a16:creationId xmlns:a16="http://schemas.microsoft.com/office/drawing/2014/main" id="{2BAA939F-7D12-6D46-AB16-C772A262AB2A}"/>
              </a:ext>
            </a:extLst>
          </p:cNvPr>
          <p:cNvSpPr txBox="1"/>
          <p:nvPr/>
        </p:nvSpPr>
        <p:spPr>
          <a:xfrm>
            <a:off x="697706" y="2034778"/>
            <a:ext cx="7886700" cy="1569660"/>
          </a:xfrm>
          <a:prstGeom prst="rect">
            <a:avLst/>
          </a:prstGeom>
          <a:noFill/>
        </p:spPr>
        <p:txBody>
          <a:bodyPr wrap="square" rtlCol="0">
            <a:spAutoFit/>
          </a:bodyPr>
          <a:lstStyle/>
          <a:p>
            <a:endParaRPr lang="en-US" sz="2400" dirty="0">
              <a:solidFill>
                <a:schemeClr val="bg1"/>
              </a:solidFill>
              <a:highlight>
                <a:srgbClr val="FFFF00"/>
              </a:highlight>
              <a:cs typeface="Arial" panose="020B0604020202020204" pitchFamily="34" charset="0"/>
            </a:endParaRPr>
          </a:p>
          <a:p>
            <a:r>
              <a:rPr lang="en-US" sz="2400" dirty="0">
                <a:cs typeface="Arial" panose="020B0604020202020204" pitchFamily="34" charset="0"/>
              </a:rPr>
              <a:t>He will confirm a covenant with many for one ‘seven’</a:t>
            </a:r>
          </a:p>
          <a:p>
            <a:r>
              <a:rPr lang="en-US" sz="2400" dirty="0">
                <a:cs typeface="Arial" panose="020B0604020202020204" pitchFamily="34" charset="0"/>
              </a:rPr>
              <a:t>		</a:t>
            </a:r>
            <a:r>
              <a:rPr lang="en-US" sz="2400" dirty="0">
                <a:solidFill>
                  <a:schemeClr val="bg1"/>
                </a:solidFill>
                <a:highlight>
                  <a:srgbClr val="FFFF00"/>
                </a:highlight>
                <a:cs typeface="Arial" panose="020B0604020202020204" pitchFamily="34" charset="0"/>
              </a:rPr>
              <a:t>7 years of Tribulation</a:t>
            </a:r>
            <a:r>
              <a:rPr lang="en-US" sz="2400" dirty="0">
                <a:highlight>
                  <a:srgbClr val="FFFF00"/>
                </a:highlight>
                <a:cs typeface="Arial" panose="020B0604020202020204" pitchFamily="34" charset="0"/>
              </a:rPr>
              <a:t> </a:t>
            </a:r>
          </a:p>
        </p:txBody>
      </p:sp>
      <p:sp>
        <p:nvSpPr>
          <p:cNvPr id="4" name="Rectangle 17">
            <a:extLst>
              <a:ext uri="{FF2B5EF4-FFF2-40B4-BE49-F238E27FC236}">
                <a16:creationId xmlns:a16="http://schemas.microsoft.com/office/drawing/2014/main" id="{162F4C61-DC98-D206-1526-06C556C4A9D6}"/>
              </a:ext>
            </a:extLst>
          </p:cNvPr>
          <p:cNvSpPr>
            <a:spLocks noChangeArrowheads="1"/>
          </p:cNvSpPr>
          <p:nvPr/>
        </p:nvSpPr>
        <p:spPr bwMode="auto">
          <a:xfrm>
            <a:off x="697707" y="1230943"/>
            <a:ext cx="5950923" cy="531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9056" tIns="34529" rIns="69056" bIns="34529">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en-US" altLang="en-US" sz="3000" b="1" dirty="0">
                <a:latin typeface="Times New Roman" pitchFamily="18" charset="0"/>
              </a:rPr>
              <a:t> Daniel 9 – The 70 Sevens Prophecy</a:t>
            </a:r>
          </a:p>
        </p:txBody>
      </p:sp>
    </p:spTree>
    <p:extLst>
      <p:ext uri="{BB962C8B-B14F-4D97-AF65-F5344CB8AC3E}">
        <p14:creationId xmlns:p14="http://schemas.microsoft.com/office/powerpoint/2010/main" val="4220029155"/>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6057900" y="5541169"/>
            <a:ext cx="1485900"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056" tIns="34529" rIns="69056" bIns="34529"/>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94BDC030-AB98-4DBC-AE03-5874ED648E10}" type="slidenum">
              <a:rPr lang="en-US" altLang="en-US" sz="900"/>
              <a:pPr algn="r" eaLnBrk="1" hangingPunct="1"/>
              <a:t>43</a:t>
            </a:fld>
            <a:endParaRPr lang="en-US" altLang="en-US" sz="900"/>
          </a:p>
        </p:txBody>
      </p:sp>
      <p:sp>
        <p:nvSpPr>
          <p:cNvPr id="5123" name="Rectangle 2"/>
          <p:cNvSpPr>
            <a:spLocks noChangeArrowheads="1"/>
          </p:cNvSpPr>
          <p:nvPr/>
        </p:nvSpPr>
        <p:spPr bwMode="auto">
          <a:xfrm>
            <a:off x="3475435" y="2443163"/>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4" name="Rectangle 3"/>
          <p:cNvSpPr>
            <a:spLocks noChangeArrowheads="1"/>
          </p:cNvSpPr>
          <p:nvPr/>
        </p:nvSpPr>
        <p:spPr bwMode="auto">
          <a:xfrm>
            <a:off x="3475435" y="2443163"/>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5" name="Rectangle 4"/>
          <p:cNvSpPr>
            <a:spLocks noChangeArrowheads="1"/>
          </p:cNvSpPr>
          <p:nvPr/>
        </p:nvSpPr>
        <p:spPr bwMode="auto">
          <a:xfrm>
            <a:off x="1143000" y="-696516"/>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8" name="Rectangle 18"/>
          <p:cNvSpPr>
            <a:spLocks noChangeArrowheads="1"/>
          </p:cNvSpPr>
          <p:nvPr/>
        </p:nvSpPr>
        <p:spPr bwMode="auto">
          <a:xfrm>
            <a:off x="1143000" y="774591"/>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29" name="Rectangle 19"/>
          <p:cNvSpPr>
            <a:spLocks noChangeArrowheads="1"/>
          </p:cNvSpPr>
          <p:nvPr/>
        </p:nvSpPr>
        <p:spPr bwMode="auto">
          <a:xfrm>
            <a:off x="1143000" y="774591"/>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0" name="Rectangle 20"/>
          <p:cNvSpPr>
            <a:spLocks noChangeArrowheads="1"/>
          </p:cNvSpPr>
          <p:nvPr/>
        </p:nvSpPr>
        <p:spPr bwMode="auto">
          <a:xfrm>
            <a:off x="1143000" y="774591"/>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1" name="Rectangle 21"/>
          <p:cNvSpPr>
            <a:spLocks noChangeArrowheads="1"/>
          </p:cNvSpPr>
          <p:nvPr/>
        </p:nvSpPr>
        <p:spPr bwMode="auto">
          <a:xfrm>
            <a:off x="1143000" y="774591"/>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2" name="Rectangle 22"/>
          <p:cNvSpPr>
            <a:spLocks noChangeArrowheads="1"/>
          </p:cNvSpPr>
          <p:nvPr/>
        </p:nvSpPr>
        <p:spPr bwMode="auto">
          <a:xfrm>
            <a:off x="4502944" y="3105835"/>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2" name="TextBox 1">
            <a:extLst>
              <a:ext uri="{FF2B5EF4-FFF2-40B4-BE49-F238E27FC236}">
                <a16:creationId xmlns:a16="http://schemas.microsoft.com/office/drawing/2014/main" id="{2BAA939F-7D12-6D46-AB16-C772A262AB2A}"/>
              </a:ext>
            </a:extLst>
          </p:cNvPr>
          <p:cNvSpPr txBox="1"/>
          <p:nvPr/>
        </p:nvSpPr>
        <p:spPr>
          <a:xfrm>
            <a:off x="697706" y="2034778"/>
            <a:ext cx="7886700" cy="2308324"/>
          </a:xfrm>
          <a:prstGeom prst="rect">
            <a:avLst/>
          </a:prstGeom>
          <a:noFill/>
        </p:spPr>
        <p:txBody>
          <a:bodyPr wrap="square" rtlCol="0">
            <a:spAutoFit/>
          </a:bodyPr>
          <a:lstStyle/>
          <a:p>
            <a:r>
              <a:rPr lang="en-US" sz="2400" dirty="0">
                <a:cs typeface="Arial" panose="020B0604020202020204" pitchFamily="34" charset="0"/>
              </a:rPr>
              <a:t>In the middle of the ‘seven’ he will put an end to sacrifice and offering. And at the temple he will set up an abomination that causes desolation</a:t>
            </a:r>
          </a:p>
          <a:p>
            <a:r>
              <a:rPr lang="en-US" sz="2400" dirty="0">
                <a:solidFill>
                  <a:schemeClr val="bg1"/>
                </a:solidFill>
                <a:cs typeface="Arial" panose="020B0604020202020204" pitchFamily="34" charset="0"/>
              </a:rPr>
              <a:t>		</a:t>
            </a:r>
            <a:r>
              <a:rPr lang="en-US" sz="2400" dirty="0">
                <a:solidFill>
                  <a:schemeClr val="bg1"/>
                </a:solidFill>
                <a:highlight>
                  <a:srgbClr val="FFFF00"/>
                </a:highlight>
                <a:cs typeface="Arial" panose="020B0604020202020204" pitchFamily="34" charset="0"/>
              </a:rPr>
              <a:t>3 -1/2 years</a:t>
            </a:r>
          </a:p>
          <a:p>
            <a:endParaRPr lang="en-US" sz="2400" dirty="0">
              <a:solidFill>
                <a:schemeClr val="bg1"/>
              </a:solidFill>
              <a:highlight>
                <a:srgbClr val="FFFF00"/>
              </a:highlight>
              <a:cs typeface="Arial" panose="020B0604020202020204" pitchFamily="34" charset="0"/>
            </a:endParaRPr>
          </a:p>
          <a:p>
            <a:endParaRPr lang="en-US" sz="2400" dirty="0">
              <a:solidFill>
                <a:schemeClr val="bg1"/>
              </a:solidFill>
              <a:highlight>
                <a:srgbClr val="FFFF00"/>
              </a:highlight>
              <a:cs typeface="Arial" panose="020B0604020202020204" pitchFamily="34" charset="0"/>
            </a:endParaRPr>
          </a:p>
        </p:txBody>
      </p:sp>
      <p:sp>
        <p:nvSpPr>
          <p:cNvPr id="4" name="Rectangle 17">
            <a:extLst>
              <a:ext uri="{FF2B5EF4-FFF2-40B4-BE49-F238E27FC236}">
                <a16:creationId xmlns:a16="http://schemas.microsoft.com/office/drawing/2014/main" id="{162F4C61-DC98-D206-1526-06C556C4A9D6}"/>
              </a:ext>
            </a:extLst>
          </p:cNvPr>
          <p:cNvSpPr>
            <a:spLocks noChangeArrowheads="1"/>
          </p:cNvSpPr>
          <p:nvPr/>
        </p:nvSpPr>
        <p:spPr bwMode="auto">
          <a:xfrm>
            <a:off x="697707" y="1230943"/>
            <a:ext cx="5950923" cy="531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9056" tIns="34529" rIns="69056" bIns="34529">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en-US" altLang="en-US" sz="3000" b="1" dirty="0">
                <a:latin typeface="Times New Roman" pitchFamily="18" charset="0"/>
              </a:rPr>
              <a:t> Daniel 9 – The 70 Sevens Prophecy</a:t>
            </a:r>
          </a:p>
        </p:txBody>
      </p:sp>
    </p:spTree>
    <p:extLst>
      <p:ext uri="{BB962C8B-B14F-4D97-AF65-F5344CB8AC3E}">
        <p14:creationId xmlns:p14="http://schemas.microsoft.com/office/powerpoint/2010/main" val="497857594"/>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6057900" y="5541169"/>
            <a:ext cx="1485900"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056" tIns="34529" rIns="69056" bIns="34529"/>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94BDC030-AB98-4DBC-AE03-5874ED648E10}" type="slidenum">
              <a:rPr lang="en-US" altLang="en-US" sz="900"/>
              <a:pPr algn="r" eaLnBrk="1" hangingPunct="1"/>
              <a:t>44</a:t>
            </a:fld>
            <a:endParaRPr lang="en-US" altLang="en-US" sz="900"/>
          </a:p>
        </p:txBody>
      </p:sp>
      <p:sp>
        <p:nvSpPr>
          <p:cNvPr id="5123" name="Rectangle 2"/>
          <p:cNvSpPr>
            <a:spLocks noChangeArrowheads="1"/>
          </p:cNvSpPr>
          <p:nvPr/>
        </p:nvSpPr>
        <p:spPr bwMode="auto">
          <a:xfrm>
            <a:off x="3475435" y="2443163"/>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4" name="Rectangle 3"/>
          <p:cNvSpPr>
            <a:spLocks noChangeArrowheads="1"/>
          </p:cNvSpPr>
          <p:nvPr/>
        </p:nvSpPr>
        <p:spPr bwMode="auto">
          <a:xfrm>
            <a:off x="3475435" y="2443163"/>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5" name="Rectangle 4"/>
          <p:cNvSpPr>
            <a:spLocks noChangeArrowheads="1"/>
          </p:cNvSpPr>
          <p:nvPr/>
        </p:nvSpPr>
        <p:spPr bwMode="auto">
          <a:xfrm>
            <a:off x="1143000" y="-696516"/>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8" name="Rectangle 18"/>
          <p:cNvSpPr>
            <a:spLocks noChangeArrowheads="1"/>
          </p:cNvSpPr>
          <p:nvPr/>
        </p:nvSpPr>
        <p:spPr bwMode="auto">
          <a:xfrm>
            <a:off x="1143000" y="774591"/>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29" name="Rectangle 19"/>
          <p:cNvSpPr>
            <a:spLocks noChangeArrowheads="1"/>
          </p:cNvSpPr>
          <p:nvPr/>
        </p:nvSpPr>
        <p:spPr bwMode="auto">
          <a:xfrm>
            <a:off x="1143000" y="774591"/>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0" name="Rectangle 20"/>
          <p:cNvSpPr>
            <a:spLocks noChangeArrowheads="1"/>
          </p:cNvSpPr>
          <p:nvPr/>
        </p:nvSpPr>
        <p:spPr bwMode="auto">
          <a:xfrm>
            <a:off x="1143000" y="774591"/>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1" name="Rectangle 21"/>
          <p:cNvSpPr>
            <a:spLocks noChangeArrowheads="1"/>
          </p:cNvSpPr>
          <p:nvPr/>
        </p:nvSpPr>
        <p:spPr bwMode="auto">
          <a:xfrm>
            <a:off x="1143000" y="774591"/>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2" name="Rectangle 22"/>
          <p:cNvSpPr>
            <a:spLocks noChangeArrowheads="1"/>
          </p:cNvSpPr>
          <p:nvPr/>
        </p:nvSpPr>
        <p:spPr bwMode="auto">
          <a:xfrm>
            <a:off x="4502944" y="3105835"/>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2" name="TextBox 1">
            <a:extLst>
              <a:ext uri="{FF2B5EF4-FFF2-40B4-BE49-F238E27FC236}">
                <a16:creationId xmlns:a16="http://schemas.microsoft.com/office/drawing/2014/main" id="{2BAA939F-7D12-6D46-AB16-C772A262AB2A}"/>
              </a:ext>
            </a:extLst>
          </p:cNvPr>
          <p:cNvSpPr txBox="1"/>
          <p:nvPr/>
        </p:nvSpPr>
        <p:spPr>
          <a:xfrm>
            <a:off x="697706" y="2129597"/>
            <a:ext cx="7886700" cy="3046988"/>
          </a:xfrm>
          <a:prstGeom prst="rect">
            <a:avLst/>
          </a:prstGeom>
          <a:noFill/>
        </p:spPr>
        <p:txBody>
          <a:bodyPr wrap="square" rtlCol="0">
            <a:spAutoFit/>
          </a:bodyPr>
          <a:lstStyle/>
          <a:p>
            <a:r>
              <a:rPr lang="en-US" sz="2400" dirty="0">
                <a:cs typeface="Arial" panose="020B0604020202020204" pitchFamily="34" charset="0"/>
              </a:rPr>
              <a:t>11 “Then I continued to watch because of the boastful words the horn was speaking. I kept looking until the beast was slain and its body destroyed and thrown into the blazing fire.</a:t>
            </a:r>
          </a:p>
          <a:p>
            <a:endParaRPr lang="en-US" sz="2400" dirty="0">
              <a:cs typeface="Arial" panose="020B0604020202020204" pitchFamily="34" charset="0"/>
            </a:endParaRPr>
          </a:p>
          <a:p>
            <a:r>
              <a:rPr lang="en-US" sz="2400" dirty="0">
                <a:cs typeface="Arial" panose="020B0604020202020204" pitchFamily="34" charset="0"/>
              </a:rPr>
              <a:t>12 (The other beasts had been stripped of their authority, but were allowed to live for a period of time.)</a:t>
            </a:r>
          </a:p>
        </p:txBody>
      </p:sp>
      <p:sp>
        <p:nvSpPr>
          <p:cNvPr id="4" name="Rectangle 17">
            <a:extLst>
              <a:ext uri="{FF2B5EF4-FFF2-40B4-BE49-F238E27FC236}">
                <a16:creationId xmlns:a16="http://schemas.microsoft.com/office/drawing/2014/main" id="{162F4C61-DC98-D206-1526-06C556C4A9D6}"/>
              </a:ext>
            </a:extLst>
          </p:cNvPr>
          <p:cNvSpPr>
            <a:spLocks noChangeArrowheads="1"/>
          </p:cNvSpPr>
          <p:nvPr/>
        </p:nvSpPr>
        <p:spPr bwMode="auto">
          <a:xfrm>
            <a:off x="697707" y="1230943"/>
            <a:ext cx="5958490" cy="531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9056" tIns="34529" rIns="69056" bIns="34529">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en-US" altLang="en-US" sz="3000" b="1" dirty="0">
                <a:latin typeface="Times New Roman" pitchFamily="18" charset="0"/>
              </a:rPr>
              <a:t> Daniel 7 – Christ’s Second Coming</a:t>
            </a:r>
          </a:p>
        </p:txBody>
      </p:sp>
    </p:spTree>
    <p:extLst>
      <p:ext uri="{BB962C8B-B14F-4D97-AF65-F5344CB8AC3E}">
        <p14:creationId xmlns:p14="http://schemas.microsoft.com/office/powerpoint/2010/main" val="826084189"/>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6057900" y="5541169"/>
            <a:ext cx="1485900"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056" tIns="34529" rIns="69056" bIns="34529"/>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94BDC030-AB98-4DBC-AE03-5874ED648E10}" type="slidenum">
              <a:rPr lang="en-US" altLang="en-US" sz="900"/>
              <a:pPr algn="r" eaLnBrk="1" hangingPunct="1"/>
              <a:t>45</a:t>
            </a:fld>
            <a:endParaRPr lang="en-US" altLang="en-US" sz="900"/>
          </a:p>
        </p:txBody>
      </p:sp>
      <p:sp>
        <p:nvSpPr>
          <p:cNvPr id="5123" name="Rectangle 2"/>
          <p:cNvSpPr>
            <a:spLocks noChangeArrowheads="1"/>
          </p:cNvSpPr>
          <p:nvPr/>
        </p:nvSpPr>
        <p:spPr bwMode="auto">
          <a:xfrm>
            <a:off x="3475435" y="2443163"/>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4" name="Rectangle 3"/>
          <p:cNvSpPr>
            <a:spLocks noChangeArrowheads="1"/>
          </p:cNvSpPr>
          <p:nvPr/>
        </p:nvSpPr>
        <p:spPr bwMode="auto">
          <a:xfrm>
            <a:off x="3475435" y="2443163"/>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5" name="Rectangle 4"/>
          <p:cNvSpPr>
            <a:spLocks noChangeArrowheads="1"/>
          </p:cNvSpPr>
          <p:nvPr/>
        </p:nvSpPr>
        <p:spPr bwMode="auto">
          <a:xfrm>
            <a:off x="1143000" y="-696516"/>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8" name="Rectangle 18"/>
          <p:cNvSpPr>
            <a:spLocks noChangeArrowheads="1"/>
          </p:cNvSpPr>
          <p:nvPr/>
        </p:nvSpPr>
        <p:spPr bwMode="auto">
          <a:xfrm>
            <a:off x="1143000" y="774591"/>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29" name="Rectangle 19"/>
          <p:cNvSpPr>
            <a:spLocks noChangeArrowheads="1"/>
          </p:cNvSpPr>
          <p:nvPr/>
        </p:nvSpPr>
        <p:spPr bwMode="auto">
          <a:xfrm>
            <a:off x="1143000" y="774591"/>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0" name="Rectangle 20"/>
          <p:cNvSpPr>
            <a:spLocks noChangeArrowheads="1"/>
          </p:cNvSpPr>
          <p:nvPr/>
        </p:nvSpPr>
        <p:spPr bwMode="auto">
          <a:xfrm>
            <a:off x="1143000" y="774591"/>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1" name="Rectangle 21"/>
          <p:cNvSpPr>
            <a:spLocks noChangeArrowheads="1"/>
          </p:cNvSpPr>
          <p:nvPr/>
        </p:nvSpPr>
        <p:spPr bwMode="auto">
          <a:xfrm>
            <a:off x="1143000" y="774591"/>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2" name="Rectangle 22"/>
          <p:cNvSpPr>
            <a:spLocks noChangeArrowheads="1"/>
          </p:cNvSpPr>
          <p:nvPr/>
        </p:nvSpPr>
        <p:spPr bwMode="auto">
          <a:xfrm>
            <a:off x="4502944" y="3105835"/>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2" name="TextBox 1">
            <a:extLst>
              <a:ext uri="{FF2B5EF4-FFF2-40B4-BE49-F238E27FC236}">
                <a16:creationId xmlns:a16="http://schemas.microsoft.com/office/drawing/2014/main" id="{2BAA939F-7D12-6D46-AB16-C772A262AB2A}"/>
              </a:ext>
            </a:extLst>
          </p:cNvPr>
          <p:cNvSpPr txBox="1"/>
          <p:nvPr/>
        </p:nvSpPr>
        <p:spPr>
          <a:xfrm>
            <a:off x="697706" y="1864489"/>
            <a:ext cx="7886700" cy="3785652"/>
          </a:xfrm>
          <a:prstGeom prst="rect">
            <a:avLst/>
          </a:prstGeom>
          <a:noFill/>
        </p:spPr>
        <p:txBody>
          <a:bodyPr wrap="square" rtlCol="0">
            <a:spAutoFit/>
          </a:bodyPr>
          <a:lstStyle/>
          <a:p>
            <a:r>
              <a:rPr lang="en-US" sz="2400" dirty="0">
                <a:cs typeface="Arial" panose="020B0604020202020204" pitchFamily="34" charset="0"/>
              </a:rPr>
              <a:t>13 “In my vision at night I looked, and there before me was one like a son of man, coming with the clouds of heaven. He approached the Ancient of Days and was led into his presence.</a:t>
            </a:r>
          </a:p>
          <a:p>
            <a:endParaRPr lang="en-US" sz="2400" dirty="0">
              <a:cs typeface="Arial" panose="020B0604020202020204" pitchFamily="34" charset="0"/>
            </a:endParaRPr>
          </a:p>
          <a:p>
            <a:r>
              <a:rPr lang="en-US" sz="2400" dirty="0">
                <a:cs typeface="Arial" panose="020B0604020202020204" pitchFamily="34" charset="0"/>
              </a:rPr>
              <a:t>14 He was given authority, glory and sovereign power; all nations and peoples of every language worshiped him. His dominion is an everlasting dominion that will not pass away, and his kingdom is one that will never be destroyed.</a:t>
            </a:r>
          </a:p>
        </p:txBody>
      </p:sp>
      <p:sp>
        <p:nvSpPr>
          <p:cNvPr id="4" name="Rectangle 17">
            <a:extLst>
              <a:ext uri="{FF2B5EF4-FFF2-40B4-BE49-F238E27FC236}">
                <a16:creationId xmlns:a16="http://schemas.microsoft.com/office/drawing/2014/main" id="{162F4C61-DC98-D206-1526-06C556C4A9D6}"/>
              </a:ext>
            </a:extLst>
          </p:cNvPr>
          <p:cNvSpPr>
            <a:spLocks noChangeArrowheads="1"/>
          </p:cNvSpPr>
          <p:nvPr/>
        </p:nvSpPr>
        <p:spPr bwMode="auto">
          <a:xfrm>
            <a:off x="697707" y="1230943"/>
            <a:ext cx="5958490" cy="531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9056" tIns="34529" rIns="69056" bIns="34529">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en-US" altLang="en-US" sz="3000" b="1" dirty="0">
                <a:latin typeface="Times New Roman" pitchFamily="18" charset="0"/>
              </a:rPr>
              <a:t> Daniel 7 – Christ’s Second Coming</a:t>
            </a:r>
          </a:p>
        </p:txBody>
      </p:sp>
    </p:spTree>
    <p:extLst>
      <p:ext uri="{BB962C8B-B14F-4D97-AF65-F5344CB8AC3E}">
        <p14:creationId xmlns:p14="http://schemas.microsoft.com/office/powerpoint/2010/main" val="2256901005"/>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6057900" y="5541169"/>
            <a:ext cx="1485900"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056" tIns="34529" rIns="69056" bIns="34529"/>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94BDC030-AB98-4DBC-AE03-5874ED648E10}" type="slidenum">
              <a:rPr lang="en-US" altLang="en-US" sz="900"/>
              <a:pPr algn="r" eaLnBrk="1" hangingPunct="1"/>
              <a:t>5</a:t>
            </a:fld>
            <a:endParaRPr lang="en-US" altLang="en-US" sz="900"/>
          </a:p>
        </p:txBody>
      </p:sp>
      <p:sp>
        <p:nvSpPr>
          <p:cNvPr id="5123" name="Rectangle 2"/>
          <p:cNvSpPr>
            <a:spLocks noChangeArrowheads="1"/>
          </p:cNvSpPr>
          <p:nvPr/>
        </p:nvSpPr>
        <p:spPr bwMode="auto">
          <a:xfrm>
            <a:off x="3475435" y="2443163"/>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4" name="Rectangle 3"/>
          <p:cNvSpPr>
            <a:spLocks noChangeArrowheads="1"/>
          </p:cNvSpPr>
          <p:nvPr/>
        </p:nvSpPr>
        <p:spPr bwMode="auto">
          <a:xfrm>
            <a:off x="3475435" y="2443163"/>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5" name="Rectangle 4"/>
          <p:cNvSpPr>
            <a:spLocks noChangeArrowheads="1"/>
          </p:cNvSpPr>
          <p:nvPr/>
        </p:nvSpPr>
        <p:spPr bwMode="auto">
          <a:xfrm>
            <a:off x="1143000" y="-696516"/>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7" name="Rectangle 17"/>
          <p:cNvSpPr>
            <a:spLocks noChangeArrowheads="1"/>
          </p:cNvSpPr>
          <p:nvPr/>
        </p:nvSpPr>
        <p:spPr bwMode="auto">
          <a:xfrm>
            <a:off x="1323976" y="1097756"/>
            <a:ext cx="2622000" cy="531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9056" tIns="34529" rIns="69056" bIns="34529">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en-US" altLang="en-US" sz="3000" b="1">
                <a:latin typeface="Times New Roman" pitchFamily="18" charset="0"/>
              </a:rPr>
              <a:t>Apostles Creed</a:t>
            </a:r>
          </a:p>
        </p:txBody>
      </p:sp>
      <p:sp>
        <p:nvSpPr>
          <p:cNvPr id="5128" name="Rectangle 18"/>
          <p:cNvSpPr>
            <a:spLocks noChangeArrowheads="1"/>
          </p:cNvSpPr>
          <p:nvPr/>
        </p:nvSpPr>
        <p:spPr bwMode="auto">
          <a:xfrm>
            <a:off x="1143000" y="774591"/>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29" name="Rectangle 19"/>
          <p:cNvSpPr>
            <a:spLocks noChangeArrowheads="1"/>
          </p:cNvSpPr>
          <p:nvPr/>
        </p:nvSpPr>
        <p:spPr bwMode="auto">
          <a:xfrm>
            <a:off x="1143000" y="774591"/>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0" name="Rectangle 20"/>
          <p:cNvSpPr>
            <a:spLocks noChangeArrowheads="1"/>
          </p:cNvSpPr>
          <p:nvPr/>
        </p:nvSpPr>
        <p:spPr bwMode="auto">
          <a:xfrm>
            <a:off x="1143000" y="774591"/>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1" name="Rectangle 21"/>
          <p:cNvSpPr>
            <a:spLocks noChangeArrowheads="1"/>
          </p:cNvSpPr>
          <p:nvPr/>
        </p:nvSpPr>
        <p:spPr bwMode="auto">
          <a:xfrm>
            <a:off x="1143000" y="774591"/>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2" name="Rectangle 22"/>
          <p:cNvSpPr>
            <a:spLocks noChangeArrowheads="1"/>
          </p:cNvSpPr>
          <p:nvPr/>
        </p:nvSpPr>
        <p:spPr bwMode="auto">
          <a:xfrm>
            <a:off x="4502944" y="3105835"/>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13" name="Rectangle 23">
            <a:extLst>
              <a:ext uri="{FF2B5EF4-FFF2-40B4-BE49-F238E27FC236}">
                <a16:creationId xmlns:a16="http://schemas.microsoft.com/office/drawing/2014/main" id="{770D0BA2-5E12-480D-9E37-403C8EF448D5}"/>
              </a:ext>
            </a:extLst>
          </p:cNvPr>
          <p:cNvSpPr>
            <a:spLocks noChangeArrowheads="1"/>
          </p:cNvSpPr>
          <p:nvPr/>
        </p:nvSpPr>
        <p:spPr bwMode="auto">
          <a:xfrm>
            <a:off x="813547" y="2004583"/>
            <a:ext cx="7516906" cy="2508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nSpc>
                <a:spcPct val="150000"/>
              </a:lnSpc>
            </a:pPr>
            <a:r>
              <a:rPr lang="en-US" sz="2700" b="1" dirty="0">
                <a:latin typeface="Arial" panose="020B0604020202020204" pitchFamily="34" charset="0"/>
                <a:cs typeface="Arial" panose="020B0604020202020204" pitchFamily="34" charset="0"/>
              </a:rPr>
              <a:t>suffered under Pontius Pilate,</a:t>
            </a:r>
          </a:p>
          <a:p>
            <a:pPr>
              <a:lnSpc>
                <a:spcPct val="150000"/>
              </a:lnSpc>
            </a:pPr>
            <a:r>
              <a:rPr lang="en-US" sz="2700" b="1" dirty="0">
                <a:latin typeface="Arial" panose="020B0604020202020204" pitchFamily="34" charset="0"/>
                <a:cs typeface="Arial" panose="020B0604020202020204" pitchFamily="34" charset="0"/>
              </a:rPr>
              <a:t>was crucified, died and was buried;</a:t>
            </a:r>
          </a:p>
          <a:p>
            <a:pPr>
              <a:lnSpc>
                <a:spcPct val="150000"/>
              </a:lnSpc>
            </a:pPr>
            <a:r>
              <a:rPr lang="en-US" sz="2700" b="1" dirty="0">
                <a:latin typeface="Arial" panose="020B0604020202020204" pitchFamily="34" charset="0"/>
                <a:cs typeface="Arial" panose="020B0604020202020204" pitchFamily="34" charset="0"/>
              </a:rPr>
              <a:t>on the third day he rose from the dead and ascended into heaven,</a:t>
            </a:r>
          </a:p>
        </p:txBody>
      </p:sp>
    </p:spTree>
    <p:extLst>
      <p:ext uri="{BB962C8B-B14F-4D97-AF65-F5344CB8AC3E}">
        <p14:creationId xmlns:p14="http://schemas.microsoft.com/office/powerpoint/2010/main" val="340797941"/>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6057900" y="5541169"/>
            <a:ext cx="1485900"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056" tIns="34529" rIns="69056" bIns="34529"/>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94BDC030-AB98-4DBC-AE03-5874ED648E10}" type="slidenum">
              <a:rPr lang="en-US" altLang="en-US" sz="900"/>
              <a:pPr algn="r" eaLnBrk="1" hangingPunct="1"/>
              <a:t>6</a:t>
            </a:fld>
            <a:endParaRPr lang="en-US" altLang="en-US" sz="900"/>
          </a:p>
        </p:txBody>
      </p:sp>
      <p:sp>
        <p:nvSpPr>
          <p:cNvPr id="5123" name="Rectangle 2"/>
          <p:cNvSpPr>
            <a:spLocks noChangeArrowheads="1"/>
          </p:cNvSpPr>
          <p:nvPr/>
        </p:nvSpPr>
        <p:spPr bwMode="auto">
          <a:xfrm>
            <a:off x="3475435" y="2443163"/>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4" name="Rectangle 3"/>
          <p:cNvSpPr>
            <a:spLocks noChangeArrowheads="1"/>
          </p:cNvSpPr>
          <p:nvPr/>
        </p:nvSpPr>
        <p:spPr bwMode="auto">
          <a:xfrm>
            <a:off x="3475435" y="2443163"/>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5" name="Rectangle 4"/>
          <p:cNvSpPr>
            <a:spLocks noChangeArrowheads="1"/>
          </p:cNvSpPr>
          <p:nvPr/>
        </p:nvSpPr>
        <p:spPr bwMode="auto">
          <a:xfrm>
            <a:off x="1143000" y="-696516"/>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7" name="Rectangle 17"/>
          <p:cNvSpPr>
            <a:spLocks noChangeArrowheads="1"/>
          </p:cNvSpPr>
          <p:nvPr/>
        </p:nvSpPr>
        <p:spPr bwMode="auto">
          <a:xfrm>
            <a:off x="1323976" y="1097756"/>
            <a:ext cx="2622000" cy="531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9056" tIns="34529" rIns="69056" bIns="34529">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en-US" altLang="en-US" sz="3000" b="1">
                <a:latin typeface="Times New Roman" pitchFamily="18" charset="0"/>
              </a:rPr>
              <a:t>Apostles Creed</a:t>
            </a:r>
          </a:p>
        </p:txBody>
      </p:sp>
      <p:sp>
        <p:nvSpPr>
          <p:cNvPr id="5128" name="Rectangle 18"/>
          <p:cNvSpPr>
            <a:spLocks noChangeArrowheads="1"/>
          </p:cNvSpPr>
          <p:nvPr/>
        </p:nvSpPr>
        <p:spPr bwMode="auto">
          <a:xfrm>
            <a:off x="1143000" y="774591"/>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29" name="Rectangle 19"/>
          <p:cNvSpPr>
            <a:spLocks noChangeArrowheads="1"/>
          </p:cNvSpPr>
          <p:nvPr/>
        </p:nvSpPr>
        <p:spPr bwMode="auto">
          <a:xfrm>
            <a:off x="1143000" y="774591"/>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0" name="Rectangle 20"/>
          <p:cNvSpPr>
            <a:spLocks noChangeArrowheads="1"/>
          </p:cNvSpPr>
          <p:nvPr/>
        </p:nvSpPr>
        <p:spPr bwMode="auto">
          <a:xfrm>
            <a:off x="1143000" y="774591"/>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1" name="Rectangle 21"/>
          <p:cNvSpPr>
            <a:spLocks noChangeArrowheads="1"/>
          </p:cNvSpPr>
          <p:nvPr/>
        </p:nvSpPr>
        <p:spPr bwMode="auto">
          <a:xfrm>
            <a:off x="1143000" y="774591"/>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2" name="Rectangle 22"/>
          <p:cNvSpPr>
            <a:spLocks noChangeArrowheads="1"/>
          </p:cNvSpPr>
          <p:nvPr/>
        </p:nvSpPr>
        <p:spPr bwMode="auto">
          <a:xfrm>
            <a:off x="4502944" y="3105835"/>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13" name="Rectangle 23">
            <a:extLst>
              <a:ext uri="{FF2B5EF4-FFF2-40B4-BE49-F238E27FC236}">
                <a16:creationId xmlns:a16="http://schemas.microsoft.com/office/drawing/2014/main" id="{770D0BA2-5E12-480D-9E37-403C8EF448D5}"/>
              </a:ext>
            </a:extLst>
          </p:cNvPr>
          <p:cNvSpPr>
            <a:spLocks noChangeArrowheads="1"/>
          </p:cNvSpPr>
          <p:nvPr/>
        </p:nvSpPr>
        <p:spPr bwMode="auto">
          <a:xfrm>
            <a:off x="744491" y="2023244"/>
            <a:ext cx="7516906" cy="2508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nSpc>
                <a:spcPct val="150000"/>
              </a:lnSpc>
            </a:pPr>
            <a:r>
              <a:rPr lang="en-US" sz="2700" b="1" dirty="0">
                <a:latin typeface="Arial" panose="020B0604020202020204" pitchFamily="34" charset="0"/>
                <a:cs typeface="Arial" panose="020B0604020202020204" pitchFamily="34" charset="0"/>
              </a:rPr>
              <a:t>and is seated at the right hand of God the Father almighty;</a:t>
            </a:r>
          </a:p>
          <a:p>
            <a:pPr>
              <a:lnSpc>
                <a:spcPct val="150000"/>
              </a:lnSpc>
            </a:pPr>
            <a:r>
              <a:rPr lang="en-US" sz="2700" b="1" dirty="0">
                <a:latin typeface="Arial" panose="020B0604020202020204" pitchFamily="34" charset="0"/>
                <a:cs typeface="Arial" panose="020B0604020202020204" pitchFamily="34" charset="0"/>
              </a:rPr>
              <a:t>from there he will come to judge the living and the dead.</a:t>
            </a:r>
          </a:p>
        </p:txBody>
      </p:sp>
    </p:spTree>
    <p:extLst>
      <p:ext uri="{BB962C8B-B14F-4D97-AF65-F5344CB8AC3E}">
        <p14:creationId xmlns:p14="http://schemas.microsoft.com/office/powerpoint/2010/main" val="1094603063"/>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6057900" y="5541169"/>
            <a:ext cx="1485900"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056" tIns="34529" rIns="69056" bIns="34529"/>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94BDC030-AB98-4DBC-AE03-5874ED648E10}" type="slidenum">
              <a:rPr lang="en-US" altLang="en-US" sz="900"/>
              <a:pPr algn="r" eaLnBrk="1" hangingPunct="1"/>
              <a:t>7</a:t>
            </a:fld>
            <a:endParaRPr lang="en-US" altLang="en-US" sz="900"/>
          </a:p>
        </p:txBody>
      </p:sp>
      <p:sp>
        <p:nvSpPr>
          <p:cNvPr id="5123" name="Rectangle 2"/>
          <p:cNvSpPr>
            <a:spLocks noChangeArrowheads="1"/>
          </p:cNvSpPr>
          <p:nvPr/>
        </p:nvSpPr>
        <p:spPr bwMode="auto">
          <a:xfrm>
            <a:off x="3475435" y="2443163"/>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5" name="Rectangle 4"/>
          <p:cNvSpPr>
            <a:spLocks noChangeArrowheads="1"/>
          </p:cNvSpPr>
          <p:nvPr/>
        </p:nvSpPr>
        <p:spPr bwMode="auto">
          <a:xfrm>
            <a:off x="1143000" y="-696516"/>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7" name="Rectangle 17"/>
          <p:cNvSpPr>
            <a:spLocks noChangeArrowheads="1"/>
          </p:cNvSpPr>
          <p:nvPr/>
        </p:nvSpPr>
        <p:spPr bwMode="auto">
          <a:xfrm>
            <a:off x="1323976" y="1097756"/>
            <a:ext cx="2622000" cy="531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9056" tIns="34529" rIns="69056" bIns="34529">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en-US" altLang="en-US" sz="3000" b="1">
                <a:latin typeface="Times New Roman" pitchFamily="18" charset="0"/>
              </a:rPr>
              <a:t>Apostles Creed</a:t>
            </a:r>
          </a:p>
        </p:txBody>
      </p:sp>
      <p:sp>
        <p:nvSpPr>
          <p:cNvPr id="5128" name="Rectangle 18"/>
          <p:cNvSpPr>
            <a:spLocks noChangeArrowheads="1"/>
          </p:cNvSpPr>
          <p:nvPr/>
        </p:nvSpPr>
        <p:spPr bwMode="auto">
          <a:xfrm>
            <a:off x="1143000" y="774591"/>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29" name="Rectangle 19"/>
          <p:cNvSpPr>
            <a:spLocks noChangeArrowheads="1"/>
          </p:cNvSpPr>
          <p:nvPr/>
        </p:nvSpPr>
        <p:spPr bwMode="auto">
          <a:xfrm>
            <a:off x="1143000" y="774591"/>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0" name="Rectangle 20"/>
          <p:cNvSpPr>
            <a:spLocks noChangeArrowheads="1"/>
          </p:cNvSpPr>
          <p:nvPr/>
        </p:nvSpPr>
        <p:spPr bwMode="auto">
          <a:xfrm>
            <a:off x="1143000" y="774591"/>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1" name="Rectangle 21"/>
          <p:cNvSpPr>
            <a:spLocks noChangeArrowheads="1"/>
          </p:cNvSpPr>
          <p:nvPr/>
        </p:nvSpPr>
        <p:spPr bwMode="auto">
          <a:xfrm>
            <a:off x="1143000" y="774591"/>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2" name="Rectangle 22"/>
          <p:cNvSpPr>
            <a:spLocks noChangeArrowheads="1"/>
          </p:cNvSpPr>
          <p:nvPr/>
        </p:nvSpPr>
        <p:spPr bwMode="auto">
          <a:xfrm>
            <a:off x="4502944" y="3105835"/>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13" name="Rectangle 23">
            <a:extLst>
              <a:ext uri="{FF2B5EF4-FFF2-40B4-BE49-F238E27FC236}">
                <a16:creationId xmlns:a16="http://schemas.microsoft.com/office/drawing/2014/main" id="{770D0BA2-5E12-480D-9E37-403C8EF448D5}"/>
              </a:ext>
            </a:extLst>
          </p:cNvPr>
          <p:cNvSpPr>
            <a:spLocks noChangeArrowheads="1"/>
          </p:cNvSpPr>
          <p:nvPr/>
        </p:nvSpPr>
        <p:spPr bwMode="auto">
          <a:xfrm>
            <a:off x="971550" y="1796959"/>
            <a:ext cx="6972300" cy="3754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nSpc>
                <a:spcPct val="150000"/>
              </a:lnSpc>
            </a:pPr>
            <a:r>
              <a:rPr lang="en-US" sz="2700" b="1" dirty="0">
                <a:latin typeface="Arial" panose="020B0604020202020204" pitchFamily="34" charset="0"/>
                <a:cs typeface="Arial" panose="020B0604020202020204" pitchFamily="34" charset="0"/>
              </a:rPr>
              <a:t>I believe in the Holy Spirit,</a:t>
            </a:r>
          </a:p>
          <a:p>
            <a:pPr>
              <a:lnSpc>
                <a:spcPct val="150000"/>
              </a:lnSpc>
            </a:pPr>
            <a:r>
              <a:rPr lang="en-US" sz="2700" b="1" dirty="0">
                <a:latin typeface="Arial" panose="020B0604020202020204" pitchFamily="34" charset="0"/>
                <a:cs typeface="Arial" panose="020B0604020202020204" pitchFamily="34" charset="0"/>
              </a:rPr>
              <a:t>the holy catholic Church,</a:t>
            </a:r>
          </a:p>
          <a:p>
            <a:pPr>
              <a:lnSpc>
                <a:spcPct val="150000"/>
              </a:lnSpc>
            </a:pPr>
            <a:r>
              <a:rPr lang="en-US" sz="2700" b="1" dirty="0">
                <a:latin typeface="Arial" panose="020B0604020202020204" pitchFamily="34" charset="0"/>
                <a:cs typeface="Arial" panose="020B0604020202020204" pitchFamily="34" charset="0"/>
              </a:rPr>
              <a:t>the communion of saints,</a:t>
            </a:r>
          </a:p>
          <a:p>
            <a:pPr>
              <a:lnSpc>
                <a:spcPct val="150000"/>
              </a:lnSpc>
            </a:pPr>
            <a:r>
              <a:rPr lang="en-US" sz="2700" b="1" dirty="0">
                <a:latin typeface="Arial" panose="020B0604020202020204" pitchFamily="34" charset="0"/>
                <a:cs typeface="Arial" panose="020B0604020202020204" pitchFamily="34" charset="0"/>
              </a:rPr>
              <a:t>the forgiveness of sins,</a:t>
            </a:r>
          </a:p>
          <a:p>
            <a:pPr>
              <a:lnSpc>
                <a:spcPct val="150000"/>
              </a:lnSpc>
            </a:pPr>
            <a:r>
              <a:rPr lang="en-US" sz="2700" b="1" dirty="0">
                <a:latin typeface="Arial" panose="020B0604020202020204" pitchFamily="34" charset="0"/>
                <a:cs typeface="Arial" panose="020B0604020202020204" pitchFamily="34" charset="0"/>
              </a:rPr>
              <a:t>the resurrection of the body,</a:t>
            </a:r>
          </a:p>
          <a:p>
            <a:pPr>
              <a:lnSpc>
                <a:spcPct val="150000"/>
              </a:lnSpc>
            </a:pPr>
            <a:r>
              <a:rPr lang="en-US" sz="2700" b="1" dirty="0">
                <a:latin typeface="Arial" panose="020B0604020202020204" pitchFamily="34" charset="0"/>
                <a:cs typeface="Arial" panose="020B0604020202020204" pitchFamily="34" charset="0"/>
              </a:rPr>
              <a:t>and life everlasting.     Amen.</a:t>
            </a:r>
          </a:p>
        </p:txBody>
      </p:sp>
    </p:spTree>
    <p:extLst>
      <p:ext uri="{BB962C8B-B14F-4D97-AF65-F5344CB8AC3E}">
        <p14:creationId xmlns:p14="http://schemas.microsoft.com/office/powerpoint/2010/main" val="2782225330"/>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6057900" y="5541169"/>
            <a:ext cx="1485900"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056" tIns="34529" rIns="69056" bIns="34529"/>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94BDC030-AB98-4DBC-AE03-5874ED648E10}" type="slidenum">
              <a:rPr lang="en-US" altLang="en-US" sz="900"/>
              <a:pPr algn="r" eaLnBrk="1" hangingPunct="1"/>
              <a:t>8</a:t>
            </a:fld>
            <a:endParaRPr lang="en-US" altLang="en-US" sz="900"/>
          </a:p>
        </p:txBody>
      </p:sp>
      <p:sp>
        <p:nvSpPr>
          <p:cNvPr id="5123" name="Rectangle 2"/>
          <p:cNvSpPr>
            <a:spLocks noChangeArrowheads="1"/>
          </p:cNvSpPr>
          <p:nvPr/>
        </p:nvSpPr>
        <p:spPr bwMode="auto">
          <a:xfrm>
            <a:off x="3475435" y="2443163"/>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4" name="Rectangle 3"/>
          <p:cNvSpPr>
            <a:spLocks noChangeArrowheads="1"/>
          </p:cNvSpPr>
          <p:nvPr/>
        </p:nvSpPr>
        <p:spPr bwMode="auto">
          <a:xfrm>
            <a:off x="3475435" y="2443163"/>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5" name="Rectangle 4"/>
          <p:cNvSpPr>
            <a:spLocks noChangeArrowheads="1"/>
          </p:cNvSpPr>
          <p:nvPr/>
        </p:nvSpPr>
        <p:spPr bwMode="auto">
          <a:xfrm>
            <a:off x="1143000" y="-696516"/>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8" name="Rectangle 18"/>
          <p:cNvSpPr>
            <a:spLocks noChangeArrowheads="1"/>
          </p:cNvSpPr>
          <p:nvPr/>
        </p:nvSpPr>
        <p:spPr bwMode="auto">
          <a:xfrm>
            <a:off x="1143000" y="774591"/>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29" name="Rectangle 19"/>
          <p:cNvSpPr>
            <a:spLocks noChangeArrowheads="1"/>
          </p:cNvSpPr>
          <p:nvPr/>
        </p:nvSpPr>
        <p:spPr bwMode="auto">
          <a:xfrm>
            <a:off x="1143000" y="774591"/>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0" name="Rectangle 20"/>
          <p:cNvSpPr>
            <a:spLocks noChangeArrowheads="1"/>
          </p:cNvSpPr>
          <p:nvPr/>
        </p:nvSpPr>
        <p:spPr bwMode="auto">
          <a:xfrm>
            <a:off x="1143000" y="774591"/>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1" name="Rectangle 21"/>
          <p:cNvSpPr>
            <a:spLocks noChangeArrowheads="1"/>
          </p:cNvSpPr>
          <p:nvPr/>
        </p:nvSpPr>
        <p:spPr bwMode="auto">
          <a:xfrm>
            <a:off x="1143000" y="774591"/>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2" name="Rectangle 22"/>
          <p:cNvSpPr>
            <a:spLocks noChangeArrowheads="1"/>
          </p:cNvSpPr>
          <p:nvPr/>
        </p:nvSpPr>
        <p:spPr bwMode="auto">
          <a:xfrm>
            <a:off x="4502944" y="3105835"/>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pic>
        <p:nvPicPr>
          <p:cNvPr id="2" name="Picture 1">
            <a:extLst>
              <a:ext uri="{FF2B5EF4-FFF2-40B4-BE49-F238E27FC236}">
                <a16:creationId xmlns:a16="http://schemas.microsoft.com/office/drawing/2014/main" id="{10C21646-78CF-5854-2DB1-4388C1894B91}"/>
              </a:ext>
            </a:extLst>
          </p:cNvPr>
          <p:cNvPicPr>
            <a:picLocks noChangeAspect="1"/>
          </p:cNvPicPr>
          <p:nvPr/>
        </p:nvPicPr>
        <p:blipFill>
          <a:blip r:embed="rId3">
            <a:duotone>
              <a:prstClr val="black"/>
              <a:schemeClr val="accent4">
                <a:tint val="45000"/>
                <a:satMod val="400000"/>
              </a:schemeClr>
            </a:duotone>
          </a:blip>
          <a:stretch>
            <a:fillRect/>
          </a:stretch>
        </p:blipFill>
        <p:spPr>
          <a:xfrm>
            <a:off x="0" y="864256"/>
            <a:ext cx="9144000" cy="5143498"/>
          </a:xfrm>
          <a:prstGeom prst="rect">
            <a:avLst/>
          </a:prstGeom>
          <a:solidFill>
            <a:schemeClr val="bg2">
              <a:alpha val="19000"/>
            </a:schemeClr>
          </a:solidFill>
        </p:spPr>
      </p:pic>
    </p:spTree>
    <p:extLst>
      <p:ext uri="{BB962C8B-B14F-4D97-AF65-F5344CB8AC3E}">
        <p14:creationId xmlns:p14="http://schemas.microsoft.com/office/powerpoint/2010/main" val="3578196762"/>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6057900" y="5541169"/>
            <a:ext cx="1485900"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056" tIns="34529" rIns="69056" bIns="34529"/>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94BDC030-AB98-4DBC-AE03-5874ED648E10}" type="slidenum">
              <a:rPr lang="en-US" altLang="en-US" sz="900"/>
              <a:pPr algn="r" eaLnBrk="1" hangingPunct="1"/>
              <a:t>9</a:t>
            </a:fld>
            <a:endParaRPr lang="en-US" altLang="en-US" sz="900"/>
          </a:p>
        </p:txBody>
      </p:sp>
      <p:sp>
        <p:nvSpPr>
          <p:cNvPr id="5123" name="Rectangle 2"/>
          <p:cNvSpPr>
            <a:spLocks noChangeArrowheads="1"/>
          </p:cNvSpPr>
          <p:nvPr/>
        </p:nvSpPr>
        <p:spPr bwMode="auto">
          <a:xfrm>
            <a:off x="3475435" y="2443163"/>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4" name="Rectangle 3"/>
          <p:cNvSpPr>
            <a:spLocks noChangeArrowheads="1"/>
          </p:cNvSpPr>
          <p:nvPr/>
        </p:nvSpPr>
        <p:spPr bwMode="auto">
          <a:xfrm>
            <a:off x="3475435" y="2443163"/>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5" name="Rectangle 4"/>
          <p:cNvSpPr>
            <a:spLocks noChangeArrowheads="1"/>
          </p:cNvSpPr>
          <p:nvPr/>
        </p:nvSpPr>
        <p:spPr bwMode="auto">
          <a:xfrm>
            <a:off x="1143000" y="-696516"/>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8" name="Rectangle 18"/>
          <p:cNvSpPr>
            <a:spLocks noChangeArrowheads="1"/>
          </p:cNvSpPr>
          <p:nvPr/>
        </p:nvSpPr>
        <p:spPr bwMode="auto">
          <a:xfrm>
            <a:off x="1143000" y="774591"/>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29" name="Rectangle 19"/>
          <p:cNvSpPr>
            <a:spLocks noChangeArrowheads="1"/>
          </p:cNvSpPr>
          <p:nvPr/>
        </p:nvSpPr>
        <p:spPr bwMode="auto">
          <a:xfrm>
            <a:off x="1143000" y="774591"/>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0" name="Rectangle 20"/>
          <p:cNvSpPr>
            <a:spLocks noChangeArrowheads="1"/>
          </p:cNvSpPr>
          <p:nvPr/>
        </p:nvSpPr>
        <p:spPr bwMode="auto">
          <a:xfrm>
            <a:off x="1143000" y="774591"/>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1" name="Rectangle 21"/>
          <p:cNvSpPr>
            <a:spLocks noChangeArrowheads="1"/>
          </p:cNvSpPr>
          <p:nvPr/>
        </p:nvSpPr>
        <p:spPr bwMode="auto">
          <a:xfrm>
            <a:off x="1143000" y="774591"/>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2" name="Rectangle 22"/>
          <p:cNvSpPr>
            <a:spLocks noChangeArrowheads="1"/>
          </p:cNvSpPr>
          <p:nvPr/>
        </p:nvSpPr>
        <p:spPr bwMode="auto">
          <a:xfrm>
            <a:off x="4502944" y="3105835"/>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2" name="TextBox 1">
            <a:extLst>
              <a:ext uri="{FF2B5EF4-FFF2-40B4-BE49-F238E27FC236}">
                <a16:creationId xmlns:a16="http://schemas.microsoft.com/office/drawing/2014/main" id="{2BAA939F-7D12-6D46-AB16-C772A262AB2A}"/>
              </a:ext>
            </a:extLst>
          </p:cNvPr>
          <p:cNvSpPr txBox="1"/>
          <p:nvPr/>
        </p:nvSpPr>
        <p:spPr>
          <a:xfrm>
            <a:off x="697706" y="2711548"/>
            <a:ext cx="7886700" cy="600164"/>
          </a:xfrm>
          <a:prstGeom prst="rect">
            <a:avLst/>
          </a:prstGeom>
          <a:noFill/>
        </p:spPr>
        <p:txBody>
          <a:bodyPr wrap="square" rtlCol="0">
            <a:spAutoFit/>
          </a:bodyPr>
          <a:lstStyle/>
          <a:p>
            <a:pPr algn="ctr"/>
            <a:r>
              <a:rPr lang="en-US" sz="3300" dirty="0">
                <a:cs typeface="Arial" panose="020B0604020202020204" pitchFamily="34" charset="0"/>
              </a:rPr>
              <a:t>The Throne</a:t>
            </a:r>
            <a:endParaRPr lang="en-US" sz="3300" dirty="0">
              <a:latin typeface="+mn-lt"/>
              <a:cs typeface="Arial" panose="020B0604020202020204" pitchFamily="34" charset="0"/>
            </a:endParaRPr>
          </a:p>
        </p:txBody>
      </p:sp>
      <p:sp>
        <p:nvSpPr>
          <p:cNvPr id="3" name="Rectangle 17">
            <a:extLst>
              <a:ext uri="{FF2B5EF4-FFF2-40B4-BE49-F238E27FC236}">
                <a16:creationId xmlns:a16="http://schemas.microsoft.com/office/drawing/2014/main" id="{C7073898-37B9-2E56-9D42-334771DC620D}"/>
              </a:ext>
            </a:extLst>
          </p:cNvPr>
          <p:cNvSpPr>
            <a:spLocks noChangeArrowheads="1"/>
          </p:cNvSpPr>
          <p:nvPr/>
        </p:nvSpPr>
        <p:spPr bwMode="auto">
          <a:xfrm>
            <a:off x="780721" y="1241090"/>
            <a:ext cx="3335849" cy="531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9056" tIns="34529" rIns="69056" bIns="34529">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en-US" altLang="en-US" sz="3000" b="1" dirty="0">
                <a:latin typeface="Times New Roman" pitchFamily="18" charset="0"/>
              </a:rPr>
              <a:t> Revelation 4 Focus</a:t>
            </a:r>
          </a:p>
        </p:txBody>
      </p:sp>
    </p:spTree>
    <p:extLst>
      <p:ext uri="{BB962C8B-B14F-4D97-AF65-F5344CB8AC3E}">
        <p14:creationId xmlns:p14="http://schemas.microsoft.com/office/powerpoint/2010/main" val="3302213483"/>
      </p:ext>
    </p:extLst>
  </p:cSld>
  <p:clrMapOvr>
    <a:masterClrMapping/>
  </p:clrMapOvr>
  <p:transition/>
</p:sld>
</file>

<file path=ppt/theme/theme1.xml><?xml version="1.0" encoding="utf-8"?>
<a:theme xmlns:a="http://schemas.openxmlformats.org/drawingml/2006/main" name="Profile">
  <a:themeElements>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Profile">
      <a:majorFont>
        <a:latin typeface="Arial"/>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Profile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Profile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Profile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Profile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Profile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Profile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Profile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Profile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163572</TotalTime>
  <Pages>9</Pages>
  <Words>3091</Words>
  <Application>Microsoft Office PowerPoint</Application>
  <PresentationFormat>On-screen Show (4:3)</PresentationFormat>
  <Paragraphs>473</Paragraphs>
  <Slides>45</Slides>
  <Notes>45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45</vt:i4>
      </vt:variant>
    </vt:vector>
  </HeadingPairs>
  <TitlesOfParts>
    <vt:vector size="52" baseType="lpstr">
      <vt:lpstr>Arial</vt:lpstr>
      <vt:lpstr>Arial</vt:lpstr>
      <vt:lpstr>Rockwell</vt:lpstr>
      <vt:lpstr>Times New Roman</vt:lpstr>
      <vt:lpstr>Verdana</vt:lpstr>
      <vt:lpstr>Wingdings</vt:lpstr>
      <vt:lpstr>Profile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Recommending a Strategy</dc:title>
  <dc:creator>Harrelson Computer</dc:creator>
  <cp:lastModifiedBy>John Harrelson</cp:lastModifiedBy>
  <cp:revision>1171</cp:revision>
  <cp:lastPrinted>2025-04-06T18:07:37Z</cp:lastPrinted>
  <dcterms:created xsi:type="dcterms:W3CDTF">1998-04-14T16:29:50Z</dcterms:created>
  <dcterms:modified xsi:type="dcterms:W3CDTF">2025-07-13T20:56:08Z</dcterms:modified>
</cp:coreProperties>
</file>