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41" r:id="rId1"/>
  </p:sldMasterIdLst>
  <p:notesMasterIdLst>
    <p:notesMasterId r:id="rId41"/>
  </p:notesMasterIdLst>
  <p:handoutMasterIdLst>
    <p:handoutMasterId r:id="rId42"/>
  </p:handoutMasterIdLst>
  <p:sldIdLst>
    <p:sldId id="2064" r:id="rId2"/>
    <p:sldId id="1977" r:id="rId3"/>
    <p:sldId id="2440" r:id="rId4"/>
    <p:sldId id="2017" r:id="rId5"/>
    <p:sldId id="2330" r:id="rId6"/>
    <p:sldId id="1665" r:id="rId7"/>
    <p:sldId id="2156" r:id="rId8"/>
    <p:sldId id="1664" r:id="rId9"/>
    <p:sldId id="2143" r:id="rId10"/>
    <p:sldId id="2375" r:id="rId11"/>
    <p:sldId id="2399" r:id="rId12"/>
    <p:sldId id="2394" r:id="rId13"/>
    <p:sldId id="2395" r:id="rId14"/>
    <p:sldId id="2396" r:id="rId15"/>
    <p:sldId id="2397" r:id="rId16"/>
    <p:sldId id="2377" r:id="rId17"/>
    <p:sldId id="2400" r:id="rId18"/>
    <p:sldId id="2418" r:id="rId19"/>
    <p:sldId id="2422" r:id="rId20"/>
    <p:sldId id="2439" r:id="rId21"/>
    <p:sldId id="2438" r:id="rId22"/>
    <p:sldId id="2424" r:id="rId23"/>
    <p:sldId id="2425" r:id="rId24"/>
    <p:sldId id="2427" r:id="rId25"/>
    <p:sldId id="2419" r:id="rId26"/>
    <p:sldId id="2420" r:id="rId27"/>
    <p:sldId id="2421" r:id="rId28"/>
    <p:sldId id="2423" r:id="rId29"/>
    <p:sldId id="2426" r:id="rId30"/>
    <p:sldId id="2428" r:id="rId31"/>
    <p:sldId id="2429" r:id="rId32"/>
    <p:sldId id="2430" r:id="rId33"/>
    <p:sldId id="2431" r:id="rId34"/>
    <p:sldId id="2432" r:id="rId35"/>
    <p:sldId id="2433" r:id="rId36"/>
    <p:sldId id="2434" r:id="rId37"/>
    <p:sldId id="2435" r:id="rId38"/>
    <p:sldId id="2436" r:id="rId39"/>
    <p:sldId id="2437" r:id="rId40"/>
  </p:sldIdLst>
  <p:sldSz cx="12192000" cy="6858000"/>
  <p:notesSz cx="7102475" cy="9388475"/>
  <p:kinsoku lang="ja-JP" invalStChars="、。，．・：；？！゛゜ヽヾゝゞ々ー’”）〕］｝〉》」』】°‰′″℃￠％ぁぃぅぇぉっゃゅょゎァィゥェォッャュョヮヵヶ!%),.:;?]}｡｣､･ｧｨｩｪｫｬｭｮｯｰﾞﾟ" invalEndChars="‘“（〔［｛〈《「『【￥＄$([\{｢￡"/>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00"/>
    <a:srgbClr val="3333FF"/>
    <a:srgbClr val="0066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7" autoAdjust="0"/>
    <p:restoredTop sz="94660"/>
  </p:normalViewPr>
  <p:slideViewPr>
    <p:cSldViewPr snapToGrid="0">
      <p:cViewPr varScale="1">
        <p:scale>
          <a:sx n="84" d="100"/>
          <a:sy n="84" d="100"/>
        </p:scale>
        <p:origin x="312" y="3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960230-3ABA-4C24-81D4-B23D394437B9}" type="doc">
      <dgm:prSet loTypeId="urn:microsoft.com/office/officeart/2005/8/layout/hProcess3" loCatId="process" qsTypeId="urn:microsoft.com/office/officeart/2005/8/quickstyle/simple1" qsCatId="simple" csTypeId="urn:microsoft.com/office/officeart/2005/8/colors/accent1_2" csCatId="accent1" phldr="1"/>
      <dgm:spPr/>
    </dgm:pt>
    <dgm:pt modelId="{DCA1D36D-60DF-4836-A296-2D78CE0DC1B9}" type="pres">
      <dgm:prSet presAssocID="{F7960230-3ABA-4C24-81D4-B23D394437B9}" presName="Name0" presStyleCnt="0">
        <dgm:presLayoutVars>
          <dgm:dir/>
          <dgm:animLvl val="lvl"/>
          <dgm:resizeHandles val="exact"/>
        </dgm:presLayoutVars>
      </dgm:prSet>
      <dgm:spPr/>
    </dgm:pt>
    <dgm:pt modelId="{352189AD-6E67-4498-BE42-CB7F7CD94297}" type="pres">
      <dgm:prSet presAssocID="{F7960230-3ABA-4C24-81D4-B23D394437B9}" presName="dummy" presStyleCnt="0"/>
      <dgm:spPr/>
    </dgm:pt>
    <dgm:pt modelId="{8DEB2B9C-7A74-45F9-A19C-888C1AE67D13}" type="pres">
      <dgm:prSet presAssocID="{F7960230-3ABA-4C24-81D4-B23D394437B9}" presName="linH" presStyleCnt="0"/>
      <dgm:spPr/>
    </dgm:pt>
    <dgm:pt modelId="{280D6695-4FC6-4A12-8E11-F34FC1B65C79}" type="pres">
      <dgm:prSet presAssocID="{F7960230-3ABA-4C24-81D4-B23D394437B9}" presName="padding1" presStyleCnt="0"/>
      <dgm:spPr/>
    </dgm:pt>
    <dgm:pt modelId="{49E149D0-4EB2-4288-BDDF-0B2C52A5FBF5}" type="pres">
      <dgm:prSet presAssocID="{F7960230-3ABA-4C24-81D4-B23D394437B9}" presName="padding2" presStyleCnt="0"/>
      <dgm:spPr/>
    </dgm:pt>
    <dgm:pt modelId="{6C2FD02B-79D4-4F0C-92B4-2F57BD0FB882}" type="pres">
      <dgm:prSet presAssocID="{F7960230-3ABA-4C24-81D4-B23D394437B9}" presName="negArrow" presStyleCnt="0"/>
      <dgm:spPr/>
    </dgm:pt>
    <dgm:pt modelId="{180325FE-ADB8-4F4F-9372-BE02C87C2FAE}" type="pres">
      <dgm:prSet presAssocID="{F7960230-3ABA-4C24-81D4-B23D394437B9}" presName="backgroundArrow" presStyleLbl="node1" presStyleIdx="0" presStyleCnt="1" custAng="5400000" custScaleX="81219" custScaleY="39981" custLinFactNeighborX="9390" custLinFactNeighborY="-14622"/>
      <dgm:spPr/>
    </dgm:pt>
  </dgm:ptLst>
  <dgm:cxnLst>
    <dgm:cxn modelId="{D0035BDC-3941-461E-A83B-7130AC0E170B}" type="presOf" srcId="{F7960230-3ABA-4C24-81D4-B23D394437B9}" destId="{DCA1D36D-60DF-4836-A296-2D78CE0DC1B9}" srcOrd="0" destOrd="0" presId="urn:microsoft.com/office/officeart/2005/8/layout/hProcess3"/>
    <dgm:cxn modelId="{3FEFF635-7E10-4FF7-824D-4543CE9B2DD7}" type="presParOf" srcId="{DCA1D36D-60DF-4836-A296-2D78CE0DC1B9}" destId="{352189AD-6E67-4498-BE42-CB7F7CD94297}" srcOrd="0" destOrd="0" presId="urn:microsoft.com/office/officeart/2005/8/layout/hProcess3"/>
    <dgm:cxn modelId="{B2242DE8-A8DA-4B7B-94A0-DB80A50392C5}" type="presParOf" srcId="{DCA1D36D-60DF-4836-A296-2D78CE0DC1B9}" destId="{8DEB2B9C-7A74-45F9-A19C-888C1AE67D13}" srcOrd="1" destOrd="0" presId="urn:microsoft.com/office/officeart/2005/8/layout/hProcess3"/>
    <dgm:cxn modelId="{29816F57-E8FA-4FE2-B918-F30CE609CC10}" type="presParOf" srcId="{8DEB2B9C-7A74-45F9-A19C-888C1AE67D13}" destId="{280D6695-4FC6-4A12-8E11-F34FC1B65C79}" srcOrd="0" destOrd="0" presId="urn:microsoft.com/office/officeart/2005/8/layout/hProcess3"/>
    <dgm:cxn modelId="{490C8A34-29C6-4E56-9515-A2947451FFBE}" type="presParOf" srcId="{8DEB2B9C-7A74-45F9-A19C-888C1AE67D13}" destId="{49E149D0-4EB2-4288-BDDF-0B2C52A5FBF5}" srcOrd="1" destOrd="0" presId="urn:microsoft.com/office/officeart/2005/8/layout/hProcess3"/>
    <dgm:cxn modelId="{32C426C2-CA4A-4A82-BB3D-82C4E31C3BBA}" type="presParOf" srcId="{8DEB2B9C-7A74-45F9-A19C-888C1AE67D13}" destId="{6C2FD02B-79D4-4F0C-92B4-2F57BD0FB882}" srcOrd="2" destOrd="0" presId="urn:microsoft.com/office/officeart/2005/8/layout/hProcess3"/>
    <dgm:cxn modelId="{8B4D1957-CE74-47B0-96FB-454F23260BC3}" type="presParOf" srcId="{8DEB2B9C-7A74-45F9-A19C-888C1AE67D13}" destId="{180325FE-ADB8-4F4F-9372-BE02C87C2FAE}" srcOrd="3"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325FE-ADB8-4F4F-9372-BE02C87C2FAE}">
      <dsp:nvSpPr>
        <dsp:cNvPr id="0" name=""/>
        <dsp:cNvSpPr/>
      </dsp:nvSpPr>
      <dsp:spPr>
        <a:xfrm rot="5400000">
          <a:off x="104346" y="200567"/>
          <a:ext cx="902545" cy="521129"/>
        </a:xfrm>
        <a:prstGeom prst="rightArrow">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902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body" sz="quarter" idx="3"/>
          </p:nvPr>
        </p:nvSpPr>
        <p:spPr bwMode="auto">
          <a:xfrm>
            <a:off x="946150" y="4459288"/>
            <a:ext cx="5210175" cy="4224337"/>
          </a:xfrm>
          <a:prstGeom prst="rect">
            <a:avLst/>
          </a:prstGeom>
          <a:noFill/>
          <a:ln w="9525">
            <a:noFill/>
            <a:miter lim="800000"/>
            <a:headEnd/>
            <a:tailEnd/>
          </a:ln>
          <a:effectLst/>
        </p:spPr>
        <p:txBody>
          <a:bodyPr vert="horz" wrap="square" lIns="92370" tIns="45375" rIns="92370" bIns="45375"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9" name="Rectangle 3"/>
          <p:cNvSpPr>
            <a:spLocks noGrp="1" noRot="1" noChangeAspect="1" noChangeArrowheads="1" noTextEdit="1"/>
          </p:cNvSpPr>
          <p:nvPr>
            <p:ph type="sldImg" idx="2"/>
          </p:nvPr>
        </p:nvSpPr>
        <p:spPr bwMode="auto">
          <a:xfrm>
            <a:off x="438150" y="709613"/>
            <a:ext cx="6235700" cy="35083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4130980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438150" y="709613"/>
            <a:ext cx="6235700" cy="3508375"/>
          </a:xfrm>
          <a:ln cap="flat"/>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894267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3193648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2482774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214779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3746360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112561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3611059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216647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819610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367960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091196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438150" y="709613"/>
            <a:ext cx="6235700" cy="3508375"/>
          </a:xfrm>
          <a:ln cap="flat"/>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2780881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985789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28209035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447649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3735138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2667983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20761198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416859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7614681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182449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438150" y="709613"/>
            <a:ext cx="6235700" cy="3508375"/>
          </a:xfrm>
          <a:ln cap="flat"/>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556171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8354305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23559238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7598996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549554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37233734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27113619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41515651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6168633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6488052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234598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22925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376339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847889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4107374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913549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a:p>
            <a:endParaRPr lang="en-US" altLang="en-US" dirty="0"/>
          </a:p>
          <a:p>
            <a:endParaRPr lang="en-US" altLang="en-US" dirty="0"/>
          </a:p>
          <a:p>
            <a:pPr>
              <a:buFontTx/>
              <a:buChar char="•"/>
            </a:pPr>
            <a:r>
              <a:rPr lang="en-US" altLang="en-US" sz="1400" b="1" dirty="0"/>
              <a:t>The baseball diamond is used to represent the growth and progress as it relates to the Christian Life and Service Seminars.</a:t>
            </a:r>
          </a:p>
          <a:p>
            <a:endParaRPr lang="en-US" altLang="en-US" sz="1400" b="1" dirty="0"/>
          </a:p>
          <a:p>
            <a:pPr>
              <a:buFontTx/>
              <a:buChar char="•"/>
            </a:pPr>
            <a:r>
              <a:rPr lang="en-US" altLang="en-US" sz="1400" b="1" dirty="0"/>
              <a:t>Today’s Agenda/Housekeeping</a:t>
            </a:r>
          </a:p>
        </p:txBody>
      </p:sp>
    </p:spTree>
    <p:extLst>
      <p:ext uri="{BB962C8B-B14F-4D97-AF65-F5344CB8AC3E}">
        <p14:creationId xmlns:p14="http://schemas.microsoft.com/office/powerpoint/2010/main" val="1176806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36E7A79-B255-4557-B88B-10C88EF7D515}" type="slidenum">
              <a:rPr lang="en-US" smtClean="0"/>
              <a:pPr>
                <a:defRPr/>
              </a:pPr>
              <a:t>‹#›</a:t>
            </a:fld>
            <a:endParaRPr lang="en-US"/>
          </a:p>
        </p:txBody>
      </p:sp>
    </p:spTree>
    <p:extLst>
      <p:ext uri="{BB962C8B-B14F-4D97-AF65-F5344CB8AC3E}">
        <p14:creationId xmlns:p14="http://schemas.microsoft.com/office/powerpoint/2010/main" val="139354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2475FBF-EB38-4C72-B136-732C35DDA2C5}" type="slidenum">
              <a:rPr lang="en-US" smtClean="0"/>
              <a:pPr>
                <a:defRPr/>
              </a:pPr>
              <a:t>‹#›</a:t>
            </a:fld>
            <a:endParaRPr lang="en-US"/>
          </a:p>
        </p:txBody>
      </p:sp>
    </p:spTree>
    <p:extLst>
      <p:ext uri="{BB962C8B-B14F-4D97-AF65-F5344CB8AC3E}">
        <p14:creationId xmlns:p14="http://schemas.microsoft.com/office/powerpoint/2010/main" val="229261606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2475FBF-EB38-4C72-B136-732C35DDA2C5}" type="slidenum">
              <a:rPr lang="en-US" smtClean="0"/>
              <a:pPr>
                <a:defRPr/>
              </a:pPr>
              <a:t>‹#›</a:t>
            </a:fld>
            <a:endParaRPr lang="en-US"/>
          </a:p>
        </p:txBody>
      </p:sp>
    </p:spTree>
    <p:extLst>
      <p:ext uri="{BB962C8B-B14F-4D97-AF65-F5344CB8AC3E}">
        <p14:creationId xmlns:p14="http://schemas.microsoft.com/office/powerpoint/2010/main" val="311282014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2475FBF-EB38-4C72-B136-732C35DDA2C5}" type="slidenum">
              <a:rPr lang="en-US" smtClean="0"/>
              <a:pPr>
                <a:defRPr/>
              </a:pPr>
              <a:t>‹#›</a:t>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82524989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2475FBF-EB38-4C72-B136-732C35DDA2C5}" type="slidenum">
              <a:rPr lang="en-US" smtClean="0"/>
              <a:pPr>
                <a:defRPr/>
              </a:pPr>
              <a:t>‹#›</a:t>
            </a:fld>
            <a:endParaRPr lang="en-US"/>
          </a:p>
        </p:txBody>
      </p:sp>
    </p:spTree>
    <p:extLst>
      <p:ext uri="{BB962C8B-B14F-4D97-AF65-F5344CB8AC3E}">
        <p14:creationId xmlns:p14="http://schemas.microsoft.com/office/powerpoint/2010/main" val="213566583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2475FBF-EB38-4C72-B136-732C35DDA2C5}" type="slidenum">
              <a:rPr lang="en-US" smtClean="0"/>
              <a:pPr>
                <a:defRPr/>
              </a:pPr>
              <a:t>‹#›</a:t>
            </a:fld>
            <a:endParaRPr lang="en-US"/>
          </a:p>
        </p:txBody>
      </p:sp>
    </p:spTree>
    <p:extLst>
      <p:ext uri="{BB962C8B-B14F-4D97-AF65-F5344CB8AC3E}">
        <p14:creationId xmlns:p14="http://schemas.microsoft.com/office/powerpoint/2010/main" val="54257782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2475FBF-EB38-4C72-B136-732C35DDA2C5}" type="slidenum">
              <a:rPr lang="en-US" smtClean="0"/>
              <a:pPr>
                <a:defRPr/>
              </a:pPr>
              <a:t>‹#›</a:t>
            </a:fld>
            <a:endParaRPr lang="en-US"/>
          </a:p>
        </p:txBody>
      </p:sp>
    </p:spTree>
    <p:extLst>
      <p:ext uri="{BB962C8B-B14F-4D97-AF65-F5344CB8AC3E}">
        <p14:creationId xmlns:p14="http://schemas.microsoft.com/office/powerpoint/2010/main" val="200939179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95F0541-9276-4DF9-AB6A-44F44611E035}" type="slidenum">
              <a:rPr lang="en-US" smtClean="0"/>
              <a:pPr>
                <a:defRPr/>
              </a:pPr>
              <a:t>‹#›</a:t>
            </a:fld>
            <a:endParaRPr lang="en-US"/>
          </a:p>
        </p:txBody>
      </p:sp>
    </p:spTree>
    <p:extLst>
      <p:ext uri="{BB962C8B-B14F-4D97-AF65-F5344CB8AC3E}">
        <p14:creationId xmlns:p14="http://schemas.microsoft.com/office/powerpoint/2010/main" val="4172649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CA490AD-8348-4531-9D9D-6EDEC31C1C03}" type="slidenum">
              <a:rPr lang="en-US" smtClean="0"/>
              <a:pPr>
                <a:defRPr/>
              </a:pPr>
              <a:t>‹#›</a:t>
            </a:fld>
            <a:endParaRPr lang="en-US"/>
          </a:p>
        </p:txBody>
      </p:sp>
    </p:spTree>
    <p:extLst>
      <p:ext uri="{BB962C8B-B14F-4D97-AF65-F5344CB8AC3E}">
        <p14:creationId xmlns:p14="http://schemas.microsoft.com/office/powerpoint/2010/main" val="4224144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163E022-C3C5-479F-B9B3-F5B37C7ACD44}" type="slidenum">
              <a:rPr lang="en-US" smtClean="0"/>
              <a:pPr>
                <a:defRPr/>
              </a:pPr>
              <a:t>‹#›</a:t>
            </a:fld>
            <a:endParaRPr lang="en-US"/>
          </a:p>
        </p:txBody>
      </p:sp>
    </p:spTree>
    <p:extLst>
      <p:ext uri="{BB962C8B-B14F-4D97-AF65-F5344CB8AC3E}">
        <p14:creationId xmlns:p14="http://schemas.microsoft.com/office/powerpoint/2010/main" val="1274205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2053175-9E8B-4908-A95A-3791F4C0C31C}" type="slidenum">
              <a:rPr lang="en-US" smtClean="0"/>
              <a:pPr>
                <a:defRPr/>
              </a:pPr>
              <a:t>‹#›</a:t>
            </a:fld>
            <a:endParaRPr lang="en-US"/>
          </a:p>
        </p:txBody>
      </p:sp>
    </p:spTree>
    <p:extLst>
      <p:ext uri="{BB962C8B-B14F-4D97-AF65-F5344CB8AC3E}">
        <p14:creationId xmlns:p14="http://schemas.microsoft.com/office/powerpoint/2010/main" val="986136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p>
        </p:txBody>
      </p:sp>
      <p:sp>
        <p:nvSpPr>
          <p:cNvPr id="3" name="Content Placeholder 2"/>
          <p:cNvSpPr>
            <a:spLocks noGrp="1"/>
          </p:cNvSpPr>
          <p:nvPr>
            <p:ph sz="half" idx="1"/>
          </p:nvPr>
        </p:nvSpPr>
        <p:spPr>
          <a:xfrm>
            <a:off x="913795" y="2088319"/>
            <a:ext cx="510600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3403" y="2088319"/>
            <a:ext cx="509415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FA7B0F1-8761-47A1-BD9C-189064AF1A59}" type="slidenum">
              <a:rPr lang="en-US" smtClean="0"/>
              <a:pPr>
                <a:defRPr/>
              </a:pPr>
              <a:t>‹#›</a:t>
            </a:fld>
            <a:endParaRPr lang="en-US"/>
          </a:p>
        </p:txBody>
      </p:sp>
    </p:spTree>
    <p:extLst>
      <p:ext uri="{BB962C8B-B14F-4D97-AF65-F5344CB8AC3E}">
        <p14:creationId xmlns:p14="http://schemas.microsoft.com/office/powerpoint/2010/main" val="2323549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D28F2D80-99B8-42FF-8D95-67B2D5E01E3C}" type="slidenum">
              <a:rPr lang="en-US" smtClean="0"/>
              <a:pPr>
                <a:defRPr/>
              </a:pPr>
              <a:t>‹#›</a:t>
            </a:fld>
            <a:endParaRPr lang="en-US"/>
          </a:p>
        </p:txBody>
      </p:sp>
    </p:spTree>
    <p:extLst>
      <p:ext uri="{BB962C8B-B14F-4D97-AF65-F5344CB8AC3E}">
        <p14:creationId xmlns:p14="http://schemas.microsoft.com/office/powerpoint/2010/main" val="695078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E2E8869-E9D6-4F9A-BCA9-758C5B13937E}" type="slidenum">
              <a:rPr lang="en-US" smtClean="0"/>
              <a:pPr>
                <a:defRPr/>
              </a:pPr>
              <a:t>‹#›</a:t>
            </a:fld>
            <a:endParaRPr lang="en-US"/>
          </a:p>
        </p:txBody>
      </p:sp>
    </p:spTree>
    <p:extLst>
      <p:ext uri="{BB962C8B-B14F-4D97-AF65-F5344CB8AC3E}">
        <p14:creationId xmlns:p14="http://schemas.microsoft.com/office/powerpoint/2010/main" val="1207110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C354118A-B675-455C-AE08-C00DA0C42FCD}" type="slidenum">
              <a:rPr lang="en-US" smtClean="0"/>
              <a:pPr>
                <a:defRPr/>
              </a:pPr>
              <a:t>‹#›</a:t>
            </a:fld>
            <a:endParaRPr lang="en-US"/>
          </a:p>
        </p:txBody>
      </p:sp>
    </p:spTree>
    <p:extLst>
      <p:ext uri="{BB962C8B-B14F-4D97-AF65-F5344CB8AC3E}">
        <p14:creationId xmlns:p14="http://schemas.microsoft.com/office/powerpoint/2010/main" val="3628234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p>
        </p:txBody>
      </p:sp>
      <p:sp>
        <p:nvSpPr>
          <p:cNvPr id="3" name="Content Placeholder 2"/>
          <p:cNvSpPr>
            <a:spLocks noGrp="1"/>
          </p:cNvSpPr>
          <p:nvPr>
            <p:ph idx="1"/>
          </p:nvPr>
        </p:nvSpPr>
        <p:spPr>
          <a:xfrm>
            <a:off x="5078064" y="609600"/>
            <a:ext cx="6189492"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C1A78E-9F2C-4C96-992E-B13FD75E5692}" type="slidenum">
              <a:rPr lang="en-US" smtClean="0"/>
              <a:pPr>
                <a:defRPr/>
              </a:pPr>
              <a:t>‹#›</a:t>
            </a:fld>
            <a:endParaRPr lang="en-US"/>
          </a:p>
        </p:txBody>
      </p:sp>
    </p:spTree>
    <p:extLst>
      <p:ext uri="{BB962C8B-B14F-4D97-AF65-F5344CB8AC3E}">
        <p14:creationId xmlns:p14="http://schemas.microsoft.com/office/powerpoint/2010/main" val="689500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4B1B4A4-CFD4-494E-B45E-30280426BF87}" type="slidenum">
              <a:rPr lang="en-US" smtClean="0"/>
              <a:pPr>
                <a:defRPr/>
              </a:pPr>
              <a:t>‹#›</a:t>
            </a:fld>
            <a:endParaRPr lang="en-US"/>
          </a:p>
        </p:txBody>
      </p:sp>
    </p:spTree>
    <p:extLst>
      <p:ext uri="{BB962C8B-B14F-4D97-AF65-F5344CB8AC3E}">
        <p14:creationId xmlns:p14="http://schemas.microsoft.com/office/powerpoint/2010/main" val="2116749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fld id="{22475FBF-EB38-4C72-B136-732C35DDA2C5}" type="slidenum">
              <a:rPr lang="en-US" smtClean="0"/>
              <a:pPr>
                <a:defRPr/>
              </a:pPr>
              <a:t>‹#›</a:t>
            </a:fld>
            <a:endParaRPr lang="en-US"/>
          </a:p>
        </p:txBody>
      </p:sp>
    </p:spTree>
    <p:extLst>
      <p:ext uri="{BB962C8B-B14F-4D97-AF65-F5344CB8AC3E}">
        <p14:creationId xmlns:p14="http://schemas.microsoft.com/office/powerpoint/2010/main" val="118950141"/>
      </p:ext>
    </p:extLst>
  </p:cSld>
  <p:clrMap bg1="dk1" tx1="lt1" bg2="dk2" tx2="lt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 id="2147484153" r:id="rId12"/>
    <p:sldLayoutId id="2147484154" r:id="rId13"/>
    <p:sldLayoutId id="2147484155" r:id="rId14"/>
    <p:sldLayoutId id="2147484156" r:id="rId15"/>
    <p:sldLayoutId id="2147484157" r:id="rId16"/>
    <p:sldLayoutId id="2147484158" r:id="rId17"/>
  </p:sldLayoutIdLst>
  <p:hf hdr="0" ft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ChangeArrowheads="1"/>
          </p:cNvSpPr>
          <p:nvPr/>
        </p:nvSpPr>
        <p:spPr bwMode="auto">
          <a:xfrm>
            <a:off x="2781300" y="3124200"/>
            <a:ext cx="6705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3077" name="TextBox 1"/>
          <p:cNvSpPr txBox="1">
            <a:spLocks noChangeArrowheads="1"/>
          </p:cNvSpPr>
          <p:nvPr/>
        </p:nvSpPr>
        <p:spPr bwMode="auto">
          <a:xfrm>
            <a:off x="838200" y="609600"/>
            <a:ext cx="7848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3600" b="1" i="1" u="none" strike="noStrike" kern="1200" cap="none" spc="0" normalizeH="0" baseline="0" noProof="0">
                <a:ln>
                  <a:noFill/>
                </a:ln>
                <a:solidFill>
                  <a:prstClr val="white"/>
                </a:solidFill>
                <a:effectLst/>
                <a:uLnTx/>
                <a:uFillTx/>
                <a:latin typeface="Bookman Old Style" panose="02050604050505020204"/>
                <a:ea typeface="+mn-ea"/>
                <a:cs typeface="Arial" charset="0"/>
              </a:rPr>
              <a:t>FBC Liberty Small Group</a:t>
            </a:r>
          </a:p>
        </p:txBody>
      </p:sp>
      <p:sp>
        <p:nvSpPr>
          <p:cNvPr id="6" name="Rectangle 2"/>
          <p:cNvSpPr txBox="1">
            <a:spLocks noChangeArrowheads="1"/>
          </p:cNvSpPr>
          <p:nvPr/>
        </p:nvSpPr>
        <p:spPr bwMode="auto">
          <a:xfrm>
            <a:off x="1295400" y="2895600"/>
            <a:ext cx="9372600"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lgn="l" rtl="0" eaLnBrk="0" fontAlgn="base" hangingPunct="0">
              <a:spcBef>
                <a:spcPct val="0"/>
              </a:spcBef>
              <a:spcAft>
                <a:spcPct val="0"/>
              </a:spcAft>
              <a:defRPr sz="4000" b="1" i="1">
                <a:solidFill>
                  <a:schemeClr val="tx2"/>
                </a:solidFill>
                <a:latin typeface="+mj-lt"/>
                <a:ea typeface="+mj-ea"/>
                <a:cs typeface="+mj-cs"/>
              </a:defRPr>
            </a:lvl1pPr>
            <a:lvl2pPr algn="l" rtl="0" eaLnBrk="0" fontAlgn="base" hangingPunct="0">
              <a:spcBef>
                <a:spcPct val="0"/>
              </a:spcBef>
              <a:spcAft>
                <a:spcPct val="0"/>
              </a:spcAft>
              <a:defRPr sz="4000" b="1" i="1">
                <a:solidFill>
                  <a:schemeClr val="tx2"/>
                </a:solidFill>
                <a:latin typeface="Arial" charset="0"/>
              </a:defRPr>
            </a:lvl2pPr>
            <a:lvl3pPr algn="l" rtl="0" eaLnBrk="0" fontAlgn="base" hangingPunct="0">
              <a:spcBef>
                <a:spcPct val="0"/>
              </a:spcBef>
              <a:spcAft>
                <a:spcPct val="0"/>
              </a:spcAft>
              <a:defRPr sz="4000" b="1" i="1">
                <a:solidFill>
                  <a:schemeClr val="tx2"/>
                </a:solidFill>
                <a:latin typeface="Arial" charset="0"/>
              </a:defRPr>
            </a:lvl3pPr>
            <a:lvl4pPr algn="l" rtl="0" eaLnBrk="0" fontAlgn="base" hangingPunct="0">
              <a:spcBef>
                <a:spcPct val="0"/>
              </a:spcBef>
              <a:spcAft>
                <a:spcPct val="0"/>
              </a:spcAft>
              <a:defRPr sz="4000" b="1" i="1">
                <a:solidFill>
                  <a:schemeClr val="tx2"/>
                </a:solidFill>
                <a:latin typeface="Arial" charset="0"/>
              </a:defRPr>
            </a:lvl4pPr>
            <a:lvl5pPr algn="l" rtl="0" eaLnBrk="0" fontAlgn="base" hangingPunct="0">
              <a:spcBef>
                <a:spcPct val="0"/>
              </a:spcBef>
              <a:spcAft>
                <a:spcPct val="0"/>
              </a:spcAft>
              <a:defRPr sz="4000" b="1" i="1">
                <a:solidFill>
                  <a:schemeClr val="tx2"/>
                </a:solidFill>
                <a:latin typeface="Arial" charset="0"/>
              </a:defRPr>
            </a:lvl5pPr>
            <a:lvl6pPr marL="457200" algn="l" rtl="0" fontAlgn="base">
              <a:spcBef>
                <a:spcPct val="0"/>
              </a:spcBef>
              <a:spcAft>
                <a:spcPct val="0"/>
              </a:spcAft>
              <a:defRPr sz="4000" b="1" i="1">
                <a:solidFill>
                  <a:schemeClr val="tx2"/>
                </a:solidFill>
                <a:latin typeface="Arial" charset="0"/>
              </a:defRPr>
            </a:lvl6pPr>
            <a:lvl7pPr marL="914400" algn="l" rtl="0" fontAlgn="base">
              <a:spcBef>
                <a:spcPct val="0"/>
              </a:spcBef>
              <a:spcAft>
                <a:spcPct val="0"/>
              </a:spcAft>
              <a:defRPr sz="4000" b="1" i="1">
                <a:solidFill>
                  <a:schemeClr val="tx2"/>
                </a:solidFill>
                <a:latin typeface="Arial" charset="0"/>
              </a:defRPr>
            </a:lvl7pPr>
            <a:lvl8pPr marL="1371600" algn="l" rtl="0" fontAlgn="base">
              <a:spcBef>
                <a:spcPct val="0"/>
              </a:spcBef>
              <a:spcAft>
                <a:spcPct val="0"/>
              </a:spcAft>
              <a:defRPr sz="4000" b="1" i="1">
                <a:solidFill>
                  <a:schemeClr val="tx2"/>
                </a:solidFill>
                <a:latin typeface="Arial" charset="0"/>
              </a:defRPr>
            </a:lvl8pPr>
            <a:lvl9pPr marL="1828800" algn="l" rtl="0" fontAlgn="base">
              <a:spcBef>
                <a:spcPct val="0"/>
              </a:spcBef>
              <a:spcAft>
                <a:spcPct val="0"/>
              </a:spcAft>
              <a:defRPr sz="4000" b="1" i="1">
                <a:solidFill>
                  <a:schemeClr val="tx2"/>
                </a:solidFill>
                <a:latin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a:noFill/>
                </a:ln>
                <a:solidFill>
                  <a:prstClr val="white"/>
                </a:solidFill>
                <a:effectLst/>
                <a:uLnTx/>
                <a:uFillTx/>
                <a:latin typeface="Rockwell" panose="02060603020205020403"/>
                <a:ea typeface="+mj-ea"/>
                <a:cs typeface="+mj-cs"/>
              </a:rPr>
              <a:t>The Revelation of John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a:noFill/>
                </a:ln>
                <a:solidFill>
                  <a:prstClr val="white"/>
                </a:solidFill>
                <a:effectLst/>
                <a:uLnTx/>
                <a:uFillTx/>
                <a:latin typeface="Rockwell" panose="02060603020205020403"/>
                <a:ea typeface="+mj-ea"/>
                <a:cs typeface="+mj-cs"/>
              </a:rPr>
              <a:t>Revelation 2 - #4</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4100" b="1" i="0" u="none" strike="noStrike" kern="0" cap="none" spc="0" normalizeH="0" baseline="0" noProof="0" dirty="0">
              <a:ln>
                <a:noFill/>
              </a:ln>
              <a:solidFill>
                <a:prstClr val="white"/>
              </a:solidFill>
              <a:effectLst/>
              <a:uLnTx/>
              <a:uFillTx/>
              <a:latin typeface="Rockwell" panose="02060603020205020403"/>
              <a:ea typeface="+mj-ea"/>
              <a:cs typeface="+mj-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en-US" sz="4100" i="0" kern="0" dirty="0" err="1">
                <a:solidFill>
                  <a:prstClr val="white"/>
                </a:solidFill>
                <a:latin typeface="Rockwell" panose="02060603020205020403"/>
              </a:rPr>
              <a:t>Febr</a:t>
            </a:r>
            <a:r>
              <a:rPr kumimoji="0" lang="en-US" altLang="en-US" sz="4100" b="1" i="0" u="none" strike="noStrike" kern="0" cap="none" spc="0" normalizeH="0" baseline="0" noProof="0" dirty="0" err="1">
                <a:ln>
                  <a:noFill/>
                </a:ln>
                <a:solidFill>
                  <a:prstClr val="white"/>
                </a:solidFill>
                <a:effectLst/>
                <a:uLnTx/>
                <a:uFillTx/>
                <a:latin typeface="Rockwell" panose="02060603020205020403"/>
                <a:ea typeface="+mj-ea"/>
                <a:cs typeface="+mj-cs"/>
              </a:rPr>
              <a:t>uary</a:t>
            </a:r>
            <a:r>
              <a:rPr kumimoji="0" lang="en-US" altLang="en-US" sz="4100" b="1" i="0" u="none" strike="noStrike" kern="0" cap="none" spc="0" normalizeH="0" baseline="0" noProof="0" dirty="0">
                <a:ln>
                  <a:noFill/>
                </a:ln>
                <a:solidFill>
                  <a:prstClr val="white"/>
                </a:solidFill>
                <a:effectLst/>
                <a:uLnTx/>
                <a:uFillTx/>
                <a:latin typeface="Rockwell" panose="02060603020205020403"/>
                <a:ea typeface="+mj-ea"/>
                <a:cs typeface="+mj-cs"/>
              </a:rPr>
              <a:t> 16, 2025</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4100" b="1" i="1" u="none" strike="noStrike" kern="0" cap="none" spc="0" normalizeH="0" baseline="0" noProof="0" dirty="0">
              <a:ln>
                <a:noFill/>
              </a:ln>
              <a:solidFill>
                <a:prstClr val="white"/>
              </a:solidFill>
              <a:effectLst/>
              <a:uLnTx/>
              <a:uFillTx/>
              <a:latin typeface="Bookman Old Style" panose="02050604050505020204"/>
              <a:ea typeface="+mj-ea"/>
              <a:cs typeface="+mj-cs"/>
            </a:endParaRPr>
          </a:p>
        </p:txBody>
      </p:sp>
      <p:pic>
        <p:nvPicPr>
          <p:cNvPr id="3" name="Picture 2" descr="A book with text overlay&#10;&#10;AI-generated content may be incorrect.">
            <a:extLst>
              <a:ext uri="{FF2B5EF4-FFF2-40B4-BE49-F238E27FC236}">
                <a16:creationId xmlns:a16="http://schemas.microsoft.com/office/drawing/2014/main" id="{66B438F5-C7E2-A260-19FE-2ED9F28E0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8917338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10</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pic>
        <p:nvPicPr>
          <p:cNvPr id="4" name="Picture 3">
            <a:extLst>
              <a:ext uri="{FF2B5EF4-FFF2-40B4-BE49-F238E27FC236}">
                <a16:creationId xmlns:a16="http://schemas.microsoft.com/office/drawing/2014/main" id="{2356AB77-9DAD-287C-DEFA-B7C2C49B3567}"/>
              </a:ext>
            </a:extLst>
          </p:cNvPr>
          <p:cNvPicPr>
            <a:picLocks noChangeAspect="1"/>
          </p:cNvPicPr>
          <p:nvPr/>
        </p:nvPicPr>
        <p:blipFill>
          <a:blip r:embed="rId3"/>
          <a:stretch>
            <a:fillRect/>
          </a:stretch>
        </p:blipFill>
        <p:spPr>
          <a:xfrm>
            <a:off x="777240" y="0"/>
            <a:ext cx="10584180" cy="6858000"/>
          </a:xfrm>
          <a:prstGeom prst="rect">
            <a:avLst/>
          </a:prstGeom>
        </p:spPr>
      </p:pic>
    </p:spTree>
    <p:extLst>
      <p:ext uri="{BB962C8B-B14F-4D97-AF65-F5344CB8AC3E}">
        <p14:creationId xmlns:p14="http://schemas.microsoft.com/office/powerpoint/2010/main" val="352332425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11</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pic>
        <p:nvPicPr>
          <p:cNvPr id="2" name="Picture 1">
            <a:extLst>
              <a:ext uri="{FF2B5EF4-FFF2-40B4-BE49-F238E27FC236}">
                <a16:creationId xmlns:a16="http://schemas.microsoft.com/office/drawing/2014/main" id="{90C8762E-3045-B64E-CCC1-71DF1CDA198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4281646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12</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pic>
        <p:nvPicPr>
          <p:cNvPr id="2" name="Picture 1">
            <a:extLst>
              <a:ext uri="{FF2B5EF4-FFF2-40B4-BE49-F238E27FC236}">
                <a16:creationId xmlns:a16="http://schemas.microsoft.com/office/drawing/2014/main" id="{281D92BB-6796-FD07-61DA-BCB1B184AAC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1730113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13</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pic>
        <p:nvPicPr>
          <p:cNvPr id="3" name="Picture 2">
            <a:extLst>
              <a:ext uri="{FF2B5EF4-FFF2-40B4-BE49-F238E27FC236}">
                <a16:creationId xmlns:a16="http://schemas.microsoft.com/office/drawing/2014/main" id="{9382CBD8-428F-E4C0-EC65-679B2D1E4888}"/>
              </a:ext>
            </a:extLst>
          </p:cNvPr>
          <p:cNvPicPr>
            <a:picLocks noChangeAspect="1"/>
          </p:cNvPicPr>
          <p:nvPr/>
        </p:nvPicPr>
        <p:blipFill>
          <a:blip r:embed="rId3"/>
          <a:stretch>
            <a:fillRect/>
          </a:stretch>
        </p:blipFill>
        <p:spPr>
          <a:xfrm>
            <a:off x="2766060" y="0"/>
            <a:ext cx="6595110" cy="6858000"/>
          </a:xfrm>
          <a:prstGeom prst="rect">
            <a:avLst/>
          </a:prstGeom>
        </p:spPr>
      </p:pic>
    </p:spTree>
    <p:extLst>
      <p:ext uri="{BB962C8B-B14F-4D97-AF65-F5344CB8AC3E}">
        <p14:creationId xmlns:p14="http://schemas.microsoft.com/office/powerpoint/2010/main" val="15351538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14</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pic>
        <p:nvPicPr>
          <p:cNvPr id="2" name="Picture 1">
            <a:extLst>
              <a:ext uri="{FF2B5EF4-FFF2-40B4-BE49-F238E27FC236}">
                <a16:creationId xmlns:a16="http://schemas.microsoft.com/office/drawing/2014/main" id="{80ED3418-8A0C-97C3-5CDE-9A567A0CD4DE}"/>
              </a:ext>
            </a:extLst>
          </p:cNvPr>
          <p:cNvPicPr>
            <a:picLocks noChangeAspect="1"/>
          </p:cNvPicPr>
          <p:nvPr/>
        </p:nvPicPr>
        <p:blipFill>
          <a:blip r:embed="rId3"/>
          <a:stretch>
            <a:fillRect/>
          </a:stretch>
        </p:blipFill>
        <p:spPr>
          <a:xfrm>
            <a:off x="1685925" y="119062"/>
            <a:ext cx="8820150" cy="6619875"/>
          </a:xfrm>
          <a:prstGeom prst="rect">
            <a:avLst/>
          </a:prstGeom>
        </p:spPr>
      </p:pic>
    </p:spTree>
    <p:extLst>
      <p:ext uri="{BB962C8B-B14F-4D97-AF65-F5344CB8AC3E}">
        <p14:creationId xmlns:p14="http://schemas.microsoft.com/office/powerpoint/2010/main" val="82317126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15</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pic>
        <p:nvPicPr>
          <p:cNvPr id="3" name="Picture 2">
            <a:extLst>
              <a:ext uri="{FF2B5EF4-FFF2-40B4-BE49-F238E27FC236}">
                <a16:creationId xmlns:a16="http://schemas.microsoft.com/office/drawing/2014/main" id="{D404AA4C-7F89-4C9D-301E-24BCD2D15E1C}"/>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329197906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16</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570037"/>
            <a:ext cx="10515600" cy="584775"/>
          </a:xfrm>
          <a:prstGeom prst="rect">
            <a:avLst/>
          </a:prstGeom>
          <a:noFill/>
        </p:spPr>
        <p:txBody>
          <a:bodyPr wrap="square" rtlCol="0">
            <a:spAutoFit/>
          </a:bodyPr>
          <a:lstStyle/>
          <a:p>
            <a:r>
              <a:rPr lang="en-US" sz="3200" dirty="0">
                <a:cs typeface="Arial" panose="020B0604020202020204" pitchFamily="34" charset="0"/>
              </a:rPr>
              <a:t>Little Man</a:t>
            </a:r>
            <a:endParaRPr lang="en-US" sz="3200" dirty="0">
              <a:latin typeface="+mn-lt"/>
              <a:cs typeface="Arial" panose="020B0604020202020204" pitchFamily="34" charset="0"/>
            </a:endParaRPr>
          </a:p>
        </p:txBody>
      </p:sp>
    </p:spTree>
    <p:extLst>
      <p:ext uri="{BB962C8B-B14F-4D97-AF65-F5344CB8AC3E}">
        <p14:creationId xmlns:p14="http://schemas.microsoft.com/office/powerpoint/2010/main" val="22368180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17</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838200" y="1088592"/>
            <a:ext cx="10515600" cy="5016758"/>
          </a:xfrm>
          <a:prstGeom prst="rect">
            <a:avLst/>
          </a:prstGeom>
          <a:noFill/>
        </p:spPr>
        <p:txBody>
          <a:bodyPr wrap="square" rtlCol="0">
            <a:spAutoFit/>
          </a:bodyPr>
          <a:lstStyle/>
          <a:p>
            <a:pPr algn="ctr"/>
            <a:r>
              <a:rPr lang="en-US" sz="3200" dirty="0">
                <a:cs typeface="Arial" panose="020B0604020202020204" pitchFamily="34" charset="0"/>
              </a:rPr>
              <a:t>Chapter 17 - Warning</a:t>
            </a:r>
          </a:p>
          <a:p>
            <a:pPr algn="ctr"/>
            <a:endParaRPr lang="en-US" sz="3200" dirty="0">
              <a:cs typeface="Arial" panose="020B0604020202020204" pitchFamily="34" charset="0"/>
            </a:endParaRPr>
          </a:p>
          <a:p>
            <a:pPr algn="ctr"/>
            <a:endParaRPr lang="en-US" sz="3200" dirty="0">
              <a:cs typeface="Arial" panose="020B0604020202020204" pitchFamily="34" charset="0"/>
            </a:endParaRPr>
          </a:p>
          <a:p>
            <a:pPr algn="ctr"/>
            <a:r>
              <a:rPr lang="en-US" sz="3200" dirty="0">
                <a:cs typeface="Arial" panose="020B0604020202020204" pitchFamily="34" charset="0"/>
              </a:rPr>
              <a:t>Chapter 16 - Gathering</a:t>
            </a:r>
          </a:p>
          <a:p>
            <a:pPr algn="ctr"/>
            <a:endParaRPr lang="en-US" sz="3200" dirty="0">
              <a:cs typeface="Arial" panose="020B0604020202020204" pitchFamily="34" charset="0"/>
            </a:endParaRPr>
          </a:p>
          <a:p>
            <a:pPr algn="ctr"/>
            <a:endParaRPr lang="en-US" sz="3200" dirty="0">
              <a:cs typeface="Arial" panose="020B0604020202020204" pitchFamily="34" charset="0"/>
            </a:endParaRPr>
          </a:p>
          <a:p>
            <a:pPr algn="ctr"/>
            <a:r>
              <a:rPr lang="en-US" sz="3200" dirty="0">
                <a:cs typeface="Arial" panose="020B0604020202020204" pitchFamily="34" charset="0"/>
              </a:rPr>
              <a:t>Chapter 19 – The War &amp; Results</a:t>
            </a:r>
          </a:p>
          <a:p>
            <a:pPr algn="ctr"/>
            <a:endParaRPr lang="en-US" sz="3200" dirty="0">
              <a:cs typeface="Arial" panose="020B0604020202020204" pitchFamily="34" charset="0"/>
            </a:endParaRPr>
          </a:p>
          <a:p>
            <a:pPr algn="ctr"/>
            <a:endParaRPr lang="en-US" sz="3200" dirty="0">
              <a:cs typeface="Arial" panose="020B0604020202020204" pitchFamily="34" charset="0"/>
            </a:endParaRPr>
          </a:p>
          <a:p>
            <a:pPr algn="ctr"/>
            <a:r>
              <a:rPr lang="en-US" sz="3200" dirty="0">
                <a:cs typeface="Arial" panose="020B0604020202020204" pitchFamily="34" charset="0"/>
              </a:rPr>
              <a:t>Chapter 14 – Aftermath</a:t>
            </a: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Armageddon/Revelation Pathway</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2E02082B-4B7A-5D5B-AC3B-1D358F2608C2}"/>
              </a:ext>
            </a:extLst>
          </p:cNvPr>
          <p:cNvGraphicFramePr/>
          <p:nvPr>
            <p:extLst>
              <p:ext uri="{D42A27DB-BD31-4B8C-83A1-F6EECF244321}">
                <p14:modId xmlns:p14="http://schemas.microsoft.com/office/powerpoint/2010/main" val="4265908063"/>
              </p:ext>
            </p:extLst>
          </p:nvPr>
        </p:nvGraphicFramePr>
        <p:xfrm>
          <a:off x="5540375" y="1804881"/>
          <a:ext cx="1111249" cy="1303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rrow: Right 5">
            <a:extLst>
              <a:ext uri="{FF2B5EF4-FFF2-40B4-BE49-F238E27FC236}">
                <a16:creationId xmlns:a16="http://schemas.microsoft.com/office/drawing/2014/main" id="{C60E8ECC-6EDA-6C93-4D79-F2012152BB03}"/>
              </a:ext>
            </a:extLst>
          </p:cNvPr>
          <p:cNvSpPr/>
          <p:nvPr/>
        </p:nvSpPr>
        <p:spPr>
          <a:xfrm rot="5400000">
            <a:off x="5644726" y="3293146"/>
            <a:ext cx="902545" cy="521129"/>
          </a:xfrm>
          <a:prstGeom prst="right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7" name="Arrow: Right 6">
            <a:extLst>
              <a:ext uri="{FF2B5EF4-FFF2-40B4-BE49-F238E27FC236}">
                <a16:creationId xmlns:a16="http://schemas.microsoft.com/office/drawing/2014/main" id="{7FAB960B-2F6F-E8D8-C9F5-8984D5A02549}"/>
              </a:ext>
            </a:extLst>
          </p:cNvPr>
          <p:cNvSpPr/>
          <p:nvPr/>
        </p:nvSpPr>
        <p:spPr>
          <a:xfrm rot="5400000">
            <a:off x="5644726" y="4732305"/>
            <a:ext cx="902545" cy="521129"/>
          </a:xfrm>
          <a:prstGeom prst="right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Tree>
    <p:extLst>
      <p:ext uri="{BB962C8B-B14F-4D97-AF65-F5344CB8AC3E}">
        <p14:creationId xmlns:p14="http://schemas.microsoft.com/office/powerpoint/2010/main" val="428068246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18</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342985"/>
            <a:ext cx="10515600" cy="4524315"/>
          </a:xfrm>
          <a:prstGeom prst="rect">
            <a:avLst/>
          </a:prstGeom>
          <a:noFill/>
        </p:spPr>
        <p:txBody>
          <a:bodyPr wrap="square" rtlCol="0">
            <a:spAutoFit/>
          </a:bodyPr>
          <a:lstStyle/>
          <a:p>
            <a:r>
              <a:rPr lang="en-US" sz="3200" dirty="0">
                <a:cs typeface="Arial" panose="020B0604020202020204" pitchFamily="34" charset="0"/>
              </a:rPr>
              <a:t>1 I saw in heaven another great and marvelous sign: </a:t>
            </a:r>
            <a:r>
              <a:rPr lang="en-US" sz="3200" dirty="0">
                <a:solidFill>
                  <a:schemeClr val="bg1"/>
                </a:solidFill>
                <a:highlight>
                  <a:srgbClr val="FFFF00"/>
                </a:highlight>
                <a:cs typeface="Arial" panose="020B0604020202020204" pitchFamily="34" charset="0"/>
              </a:rPr>
              <a:t>seven angels with the seven last plagues</a:t>
            </a:r>
            <a:r>
              <a:rPr lang="en-US" sz="3200" dirty="0">
                <a:cs typeface="Arial" panose="020B0604020202020204" pitchFamily="34" charset="0"/>
              </a:rPr>
              <a:t>—last, because with them God’s wrath is </a:t>
            </a:r>
            <a:r>
              <a:rPr lang="en-US" sz="3200" dirty="0">
                <a:solidFill>
                  <a:schemeClr val="bg1"/>
                </a:solidFill>
                <a:highlight>
                  <a:srgbClr val="FFFF00"/>
                </a:highlight>
                <a:cs typeface="Arial" panose="020B0604020202020204" pitchFamily="34" charset="0"/>
              </a:rPr>
              <a:t>completed.</a:t>
            </a:r>
          </a:p>
          <a:p>
            <a:endParaRPr lang="en-US" sz="3200" dirty="0">
              <a:cs typeface="Arial" panose="020B0604020202020204" pitchFamily="34" charset="0"/>
            </a:endParaRPr>
          </a:p>
          <a:p>
            <a:r>
              <a:rPr lang="en-US" sz="3200" dirty="0">
                <a:cs typeface="Arial" panose="020B0604020202020204" pitchFamily="34" charset="0"/>
              </a:rPr>
              <a:t>2 And I saw what looked like a sea of glass glowing with fire and, standing beside the sea, </a:t>
            </a:r>
            <a:r>
              <a:rPr lang="en-US" sz="3200" dirty="0">
                <a:solidFill>
                  <a:schemeClr val="bg1"/>
                </a:solidFill>
                <a:highlight>
                  <a:srgbClr val="FFFF00"/>
                </a:highlight>
                <a:cs typeface="Arial" panose="020B0604020202020204" pitchFamily="34" charset="0"/>
              </a:rPr>
              <a:t>those who had been victorious over the beast and its image and over the number of its name.</a:t>
            </a:r>
            <a:r>
              <a:rPr lang="en-US" sz="3200" dirty="0">
                <a:cs typeface="Arial" panose="020B0604020202020204" pitchFamily="34" charset="0"/>
              </a:rPr>
              <a:t> They held harps given them by God</a:t>
            </a: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Revelation 15  --  Last 7 Plagues</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21919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19</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625343"/>
            <a:ext cx="10515600" cy="2554545"/>
          </a:xfrm>
          <a:prstGeom prst="rect">
            <a:avLst/>
          </a:prstGeom>
          <a:noFill/>
        </p:spPr>
        <p:txBody>
          <a:bodyPr wrap="square" rtlCol="0">
            <a:spAutoFit/>
          </a:bodyPr>
          <a:lstStyle/>
          <a:p>
            <a:r>
              <a:rPr lang="en-US" sz="3200" dirty="0">
                <a:cs typeface="Arial" panose="020B0604020202020204" pitchFamily="34" charset="0"/>
              </a:rPr>
              <a:t>1 When he opened the seventh seal, there was silence in heaven for about half an hour.</a:t>
            </a:r>
          </a:p>
          <a:p>
            <a:endParaRPr lang="en-US" sz="3200" dirty="0">
              <a:cs typeface="Arial" panose="020B0604020202020204" pitchFamily="34" charset="0"/>
            </a:endParaRPr>
          </a:p>
          <a:p>
            <a:r>
              <a:rPr lang="en-US" sz="3200" dirty="0">
                <a:cs typeface="Arial" panose="020B0604020202020204" pitchFamily="34" charset="0"/>
              </a:rPr>
              <a:t>2 And I saw the seven angels who stand before God, and seven trumpets were given to them.</a:t>
            </a: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Revelation 8  --  The 1</a:t>
            </a:r>
            <a:r>
              <a:rPr lang="en-US" sz="4000" baseline="30000" dirty="0">
                <a:latin typeface="Times New Roman" panose="02020603050405020304" pitchFamily="18" charset="0"/>
                <a:cs typeface="Times New Roman" panose="02020603050405020304" pitchFamily="18" charset="0"/>
              </a:rPr>
              <a:t>st</a:t>
            </a:r>
            <a:r>
              <a:rPr lang="en-US" sz="4000" dirty="0">
                <a:latin typeface="Times New Roman" panose="02020603050405020304" pitchFamily="18" charset="0"/>
                <a:cs typeface="Times New Roman" panose="02020603050405020304" pitchFamily="18" charset="0"/>
              </a:rPr>
              <a:t> Seven Angels</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379645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ChangeArrowheads="1"/>
          </p:cNvSpPr>
          <p:nvPr/>
        </p:nvSpPr>
        <p:spPr bwMode="auto">
          <a:xfrm>
            <a:off x="2781300" y="3124200"/>
            <a:ext cx="6705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3077" name="TextBox 1"/>
          <p:cNvSpPr txBox="1">
            <a:spLocks noChangeArrowheads="1"/>
          </p:cNvSpPr>
          <p:nvPr/>
        </p:nvSpPr>
        <p:spPr bwMode="auto">
          <a:xfrm>
            <a:off x="838200" y="609600"/>
            <a:ext cx="7848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3600" b="1" i="1" u="none" strike="noStrike" kern="1200" cap="none" spc="0" normalizeH="0" baseline="0" noProof="0">
                <a:ln>
                  <a:noFill/>
                </a:ln>
                <a:solidFill>
                  <a:prstClr val="white"/>
                </a:solidFill>
                <a:effectLst/>
                <a:uLnTx/>
                <a:uFillTx/>
                <a:latin typeface="Bookman Old Style" panose="02050604050505020204"/>
                <a:ea typeface="+mn-ea"/>
                <a:cs typeface="Arial" charset="0"/>
              </a:rPr>
              <a:t>FBC Liberty Small Group</a:t>
            </a:r>
          </a:p>
        </p:txBody>
      </p:sp>
      <p:sp>
        <p:nvSpPr>
          <p:cNvPr id="6" name="Rectangle 2"/>
          <p:cNvSpPr txBox="1">
            <a:spLocks noChangeArrowheads="1"/>
          </p:cNvSpPr>
          <p:nvPr/>
        </p:nvSpPr>
        <p:spPr bwMode="auto">
          <a:xfrm>
            <a:off x="1409700" y="1909482"/>
            <a:ext cx="9372600" cy="3996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lgn="l" rtl="0" eaLnBrk="0" fontAlgn="base" hangingPunct="0">
              <a:spcBef>
                <a:spcPct val="0"/>
              </a:spcBef>
              <a:spcAft>
                <a:spcPct val="0"/>
              </a:spcAft>
              <a:defRPr sz="4000" b="1" i="1">
                <a:solidFill>
                  <a:schemeClr val="tx2"/>
                </a:solidFill>
                <a:latin typeface="+mj-lt"/>
                <a:ea typeface="+mj-ea"/>
                <a:cs typeface="+mj-cs"/>
              </a:defRPr>
            </a:lvl1pPr>
            <a:lvl2pPr algn="l" rtl="0" eaLnBrk="0" fontAlgn="base" hangingPunct="0">
              <a:spcBef>
                <a:spcPct val="0"/>
              </a:spcBef>
              <a:spcAft>
                <a:spcPct val="0"/>
              </a:spcAft>
              <a:defRPr sz="4000" b="1" i="1">
                <a:solidFill>
                  <a:schemeClr val="tx2"/>
                </a:solidFill>
                <a:latin typeface="Arial" charset="0"/>
              </a:defRPr>
            </a:lvl2pPr>
            <a:lvl3pPr algn="l" rtl="0" eaLnBrk="0" fontAlgn="base" hangingPunct="0">
              <a:spcBef>
                <a:spcPct val="0"/>
              </a:spcBef>
              <a:spcAft>
                <a:spcPct val="0"/>
              </a:spcAft>
              <a:defRPr sz="4000" b="1" i="1">
                <a:solidFill>
                  <a:schemeClr val="tx2"/>
                </a:solidFill>
                <a:latin typeface="Arial" charset="0"/>
              </a:defRPr>
            </a:lvl3pPr>
            <a:lvl4pPr algn="l" rtl="0" eaLnBrk="0" fontAlgn="base" hangingPunct="0">
              <a:spcBef>
                <a:spcPct val="0"/>
              </a:spcBef>
              <a:spcAft>
                <a:spcPct val="0"/>
              </a:spcAft>
              <a:defRPr sz="4000" b="1" i="1">
                <a:solidFill>
                  <a:schemeClr val="tx2"/>
                </a:solidFill>
                <a:latin typeface="Arial" charset="0"/>
              </a:defRPr>
            </a:lvl4pPr>
            <a:lvl5pPr algn="l" rtl="0" eaLnBrk="0" fontAlgn="base" hangingPunct="0">
              <a:spcBef>
                <a:spcPct val="0"/>
              </a:spcBef>
              <a:spcAft>
                <a:spcPct val="0"/>
              </a:spcAft>
              <a:defRPr sz="4000" b="1" i="1">
                <a:solidFill>
                  <a:schemeClr val="tx2"/>
                </a:solidFill>
                <a:latin typeface="Arial" charset="0"/>
              </a:defRPr>
            </a:lvl5pPr>
            <a:lvl6pPr marL="457200" algn="l" rtl="0" fontAlgn="base">
              <a:spcBef>
                <a:spcPct val="0"/>
              </a:spcBef>
              <a:spcAft>
                <a:spcPct val="0"/>
              </a:spcAft>
              <a:defRPr sz="4000" b="1" i="1">
                <a:solidFill>
                  <a:schemeClr val="tx2"/>
                </a:solidFill>
                <a:latin typeface="Arial" charset="0"/>
              </a:defRPr>
            </a:lvl6pPr>
            <a:lvl7pPr marL="914400" algn="l" rtl="0" fontAlgn="base">
              <a:spcBef>
                <a:spcPct val="0"/>
              </a:spcBef>
              <a:spcAft>
                <a:spcPct val="0"/>
              </a:spcAft>
              <a:defRPr sz="4000" b="1" i="1">
                <a:solidFill>
                  <a:schemeClr val="tx2"/>
                </a:solidFill>
                <a:latin typeface="Arial" charset="0"/>
              </a:defRPr>
            </a:lvl7pPr>
            <a:lvl8pPr marL="1371600" algn="l" rtl="0" fontAlgn="base">
              <a:spcBef>
                <a:spcPct val="0"/>
              </a:spcBef>
              <a:spcAft>
                <a:spcPct val="0"/>
              </a:spcAft>
              <a:defRPr sz="4000" b="1" i="1">
                <a:solidFill>
                  <a:schemeClr val="tx2"/>
                </a:solidFill>
                <a:latin typeface="Arial" charset="0"/>
              </a:defRPr>
            </a:lvl8pPr>
            <a:lvl9pPr marL="1828800" algn="l" rtl="0" fontAlgn="base">
              <a:spcBef>
                <a:spcPct val="0"/>
              </a:spcBef>
              <a:spcAft>
                <a:spcPct val="0"/>
              </a:spcAft>
              <a:defRPr sz="4000" b="1" i="1">
                <a:solidFill>
                  <a:schemeClr val="tx2"/>
                </a:solidFill>
                <a:latin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dirty="0">
                <a:ln>
                  <a:noFill/>
                </a:ln>
                <a:solidFill>
                  <a:prstClr val="white"/>
                </a:solidFill>
                <a:effectLst/>
                <a:uLnTx/>
                <a:uFillTx/>
                <a:latin typeface="Rockwell" panose="02060603020205020403"/>
                <a:ea typeface="+mj-ea"/>
                <a:cs typeface="+mj-cs"/>
              </a:rPr>
              <a:t>The Revelation of John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100" b="1" i="0" u="none" strike="noStrike" kern="0" cap="none" spc="0" normalizeH="0" baseline="0" noProof="0">
                <a:ln>
                  <a:noFill/>
                </a:ln>
                <a:solidFill>
                  <a:prstClr val="white"/>
                </a:solidFill>
                <a:effectLst/>
                <a:uLnTx/>
                <a:uFillTx/>
                <a:latin typeface="Rockwell" panose="02060603020205020403"/>
                <a:ea typeface="+mj-ea"/>
                <a:cs typeface="+mj-cs"/>
              </a:rPr>
              <a:t>Revelation 15</a:t>
            </a:r>
            <a:endParaRPr kumimoji="0" lang="en-US" altLang="en-US" sz="4100" b="1" i="0" u="none" strike="noStrike" kern="0" cap="none" spc="0" normalizeH="0" baseline="0" noProof="0" dirty="0">
              <a:ln>
                <a:noFill/>
              </a:ln>
              <a:solidFill>
                <a:prstClr val="white"/>
              </a:solidFill>
              <a:effectLst/>
              <a:uLnTx/>
              <a:uFillTx/>
              <a:latin typeface="Rockwell" panose="02060603020205020403"/>
              <a:ea typeface="+mj-ea"/>
              <a:cs typeface="+mj-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en-US" sz="4100" i="0" kern="0" dirty="0">
                <a:solidFill>
                  <a:prstClr val="white"/>
                </a:solidFill>
                <a:latin typeface="Rockwell" panose="02060603020205020403"/>
              </a:rPr>
              <a:t>August 17 </a:t>
            </a:r>
            <a:r>
              <a:rPr kumimoji="0" lang="en-US" altLang="en-US" sz="4100" b="1" i="0" u="none" strike="noStrike" kern="0" cap="none" spc="0" normalizeH="0" baseline="0" noProof="0" dirty="0">
                <a:ln>
                  <a:noFill/>
                </a:ln>
                <a:solidFill>
                  <a:prstClr val="white"/>
                </a:solidFill>
                <a:effectLst/>
                <a:uLnTx/>
                <a:uFillTx/>
                <a:latin typeface="Rockwell" panose="02060603020205020403"/>
                <a:ea typeface="+mj-ea"/>
                <a:cs typeface="+mj-cs"/>
              </a:rPr>
              <a:t>, 2025</a:t>
            </a:r>
            <a:endParaRPr kumimoji="0" lang="en-US" altLang="en-US" sz="4100" b="1" i="1" u="none" strike="noStrike" kern="0" cap="none" spc="0" normalizeH="0" baseline="0" noProof="0" dirty="0">
              <a:ln>
                <a:noFill/>
              </a:ln>
              <a:solidFill>
                <a:prstClr val="white"/>
              </a:solidFill>
              <a:effectLst/>
              <a:uLnTx/>
              <a:uFillTx/>
              <a:latin typeface="Bookman Old Style" panose="02050604050505020204"/>
              <a:ea typeface="+mj-ea"/>
              <a:cs typeface="+mj-cs"/>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20</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625343"/>
            <a:ext cx="10515600" cy="4031873"/>
          </a:xfrm>
          <a:prstGeom prst="rect">
            <a:avLst/>
          </a:prstGeom>
          <a:noFill/>
        </p:spPr>
        <p:txBody>
          <a:bodyPr wrap="square" rtlCol="0">
            <a:spAutoFit/>
          </a:bodyPr>
          <a:lstStyle/>
          <a:p>
            <a:r>
              <a:rPr lang="en-US" sz="3200" dirty="0">
                <a:cs typeface="Arial" panose="020B0604020202020204" pitchFamily="34" charset="0"/>
              </a:rPr>
              <a:t>21 ‘Then, if you walk contrary to Me, and are not willing to obey Me, I will bring on you seven times more plagues, according to your sins.</a:t>
            </a:r>
          </a:p>
          <a:p>
            <a:endParaRPr lang="en-US" sz="3200" dirty="0">
              <a:cs typeface="Arial" panose="020B0604020202020204" pitchFamily="34" charset="0"/>
            </a:endParaRPr>
          </a:p>
          <a:p>
            <a:r>
              <a:rPr lang="en-US" sz="3200" dirty="0">
                <a:cs typeface="Arial" panose="020B0604020202020204" pitchFamily="34" charset="0"/>
              </a:rPr>
              <a:t>22 I will also send wild beasts among you, which shall rob you of your children, destroy your livestock, and make you few in number; and your highways shall be desolate.</a:t>
            </a: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Leviticus 26 --  The Original Seven Plagues</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106830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21</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342985"/>
            <a:ext cx="10515600" cy="3046988"/>
          </a:xfrm>
          <a:prstGeom prst="rect">
            <a:avLst/>
          </a:prstGeom>
          <a:noFill/>
        </p:spPr>
        <p:txBody>
          <a:bodyPr wrap="square" rtlCol="0">
            <a:spAutoFit/>
          </a:bodyPr>
          <a:lstStyle/>
          <a:p>
            <a:r>
              <a:rPr lang="en-US" sz="3200" dirty="0">
                <a:cs typeface="Arial" panose="020B0604020202020204" pitchFamily="34" charset="0"/>
              </a:rPr>
              <a:t>12 I watched as he opened the sixth seal. There was a great earthquake. The sun turned black like sackcloth made of goat hair, the whole moon turned blood red,</a:t>
            </a:r>
          </a:p>
          <a:p>
            <a:endParaRPr lang="en-US" sz="3200" dirty="0">
              <a:cs typeface="Arial" panose="020B0604020202020204" pitchFamily="34" charset="0"/>
            </a:endParaRPr>
          </a:p>
          <a:p>
            <a:r>
              <a:rPr lang="en-US" sz="3200" dirty="0">
                <a:cs typeface="Arial" panose="020B0604020202020204" pitchFamily="34" charset="0"/>
              </a:rPr>
              <a:t>13 and the stars in the sky fell to earth, as figs drop from a fig tree when shaken by a strong wind.</a:t>
            </a: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Revelation 6  --  The 1</a:t>
            </a:r>
            <a:r>
              <a:rPr lang="en-US" sz="4000" baseline="30000" dirty="0">
                <a:latin typeface="Times New Roman" panose="02020603050405020304" pitchFamily="18" charset="0"/>
                <a:cs typeface="Times New Roman" panose="02020603050405020304" pitchFamily="18" charset="0"/>
              </a:rPr>
              <a:t>st</a:t>
            </a:r>
            <a:r>
              <a:rPr lang="en-US" sz="4000" dirty="0">
                <a:latin typeface="Times New Roman" panose="02020603050405020304" pitchFamily="18" charset="0"/>
                <a:cs typeface="Times New Roman" panose="02020603050405020304" pitchFamily="18" charset="0"/>
              </a:rPr>
              <a:t> End</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271556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22</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342985"/>
            <a:ext cx="10515600" cy="4031873"/>
          </a:xfrm>
          <a:prstGeom prst="rect">
            <a:avLst/>
          </a:prstGeom>
          <a:noFill/>
        </p:spPr>
        <p:txBody>
          <a:bodyPr wrap="square" rtlCol="0">
            <a:spAutoFit/>
          </a:bodyPr>
          <a:lstStyle/>
          <a:p>
            <a:r>
              <a:rPr lang="en-US" sz="3200" dirty="0">
                <a:cs typeface="Arial" panose="020B0604020202020204" pitchFamily="34" charset="0"/>
              </a:rPr>
              <a:t>14 The heavens receded like a scroll being rolled up, and every mountain and island was removed from its place.</a:t>
            </a:r>
          </a:p>
          <a:p>
            <a:endParaRPr lang="en-US" sz="3200" dirty="0">
              <a:cs typeface="Arial" panose="020B0604020202020204" pitchFamily="34" charset="0"/>
            </a:endParaRPr>
          </a:p>
          <a:p>
            <a:r>
              <a:rPr lang="en-US" sz="3200" dirty="0">
                <a:cs typeface="Arial" panose="020B0604020202020204" pitchFamily="34" charset="0"/>
              </a:rPr>
              <a:t>15 Then the kings of the earth, the princes, the generals, the rich, the mighty, and everyone else, both slave and free, hid in caves and among the rocks of the mountains.</a:t>
            </a: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Revelation 6  --  The 1</a:t>
            </a:r>
            <a:r>
              <a:rPr lang="en-US" sz="4000" baseline="30000" dirty="0">
                <a:latin typeface="Times New Roman" panose="02020603050405020304" pitchFamily="18" charset="0"/>
                <a:cs typeface="Times New Roman" panose="02020603050405020304" pitchFamily="18" charset="0"/>
              </a:rPr>
              <a:t>st</a:t>
            </a:r>
            <a:r>
              <a:rPr lang="en-US" sz="4000" dirty="0">
                <a:latin typeface="Times New Roman" panose="02020603050405020304" pitchFamily="18" charset="0"/>
                <a:cs typeface="Times New Roman" panose="02020603050405020304" pitchFamily="18" charset="0"/>
              </a:rPr>
              <a:t> End</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804357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23</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342985"/>
            <a:ext cx="10515600" cy="3046988"/>
          </a:xfrm>
          <a:prstGeom prst="rect">
            <a:avLst/>
          </a:prstGeom>
          <a:noFill/>
        </p:spPr>
        <p:txBody>
          <a:bodyPr wrap="square" rtlCol="0">
            <a:spAutoFit/>
          </a:bodyPr>
          <a:lstStyle/>
          <a:p>
            <a:r>
              <a:rPr lang="en-US" sz="3200" dirty="0">
                <a:cs typeface="Arial" panose="020B0604020202020204" pitchFamily="34" charset="0"/>
              </a:rPr>
              <a:t>16 They called to the mountains and the rocks, “Fall on us and hide us from the face of him who sits on the throne and from the wrath of the Lamb!</a:t>
            </a:r>
          </a:p>
          <a:p>
            <a:endParaRPr lang="en-US" sz="3200" dirty="0">
              <a:cs typeface="Arial" panose="020B0604020202020204" pitchFamily="34" charset="0"/>
            </a:endParaRPr>
          </a:p>
          <a:p>
            <a:r>
              <a:rPr lang="en-US" sz="3200" dirty="0">
                <a:cs typeface="Arial" panose="020B0604020202020204" pitchFamily="34" charset="0"/>
              </a:rPr>
              <a:t>17 For the great day of their wrath has come, and who can withstand it?”</a:t>
            </a: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Revelation 6  --  The 1</a:t>
            </a:r>
            <a:r>
              <a:rPr lang="en-US" sz="4000" baseline="30000" dirty="0">
                <a:latin typeface="Times New Roman" panose="02020603050405020304" pitchFamily="18" charset="0"/>
                <a:cs typeface="Times New Roman" panose="02020603050405020304" pitchFamily="18" charset="0"/>
              </a:rPr>
              <a:t>st</a:t>
            </a:r>
            <a:r>
              <a:rPr lang="en-US" sz="4000" dirty="0">
                <a:latin typeface="Times New Roman" panose="02020603050405020304" pitchFamily="18" charset="0"/>
                <a:cs typeface="Times New Roman" panose="02020603050405020304" pitchFamily="18" charset="0"/>
              </a:rPr>
              <a:t> End</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022665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24</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342985"/>
            <a:ext cx="10515600" cy="4524315"/>
          </a:xfrm>
          <a:prstGeom prst="rect">
            <a:avLst/>
          </a:prstGeom>
          <a:noFill/>
        </p:spPr>
        <p:txBody>
          <a:bodyPr wrap="square" rtlCol="0">
            <a:spAutoFit/>
          </a:bodyPr>
          <a:lstStyle/>
          <a:p>
            <a:r>
              <a:rPr lang="en-US" sz="3200" dirty="0">
                <a:cs typeface="Arial" panose="020B0604020202020204" pitchFamily="34" charset="0"/>
              </a:rPr>
              <a:t>9 After this I looked, and there before me was a great multitude that no one could count, from every nation, tribe, people and language, standing before the throne and before the Lamb. They were wearing white robes and were holding palm branches in their hands.</a:t>
            </a:r>
          </a:p>
          <a:p>
            <a:endParaRPr lang="en-US" sz="3200" dirty="0">
              <a:cs typeface="Arial" panose="020B0604020202020204" pitchFamily="34" charset="0"/>
            </a:endParaRPr>
          </a:p>
          <a:p>
            <a:r>
              <a:rPr lang="en-US" sz="3200" dirty="0">
                <a:cs typeface="Arial" panose="020B0604020202020204" pitchFamily="34" charset="0"/>
              </a:rPr>
              <a:t>10 And they cried out in a loud voice: “Salvation belongs to our God, who sits on the throne, and to the Lamb.”</a:t>
            </a: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Revelation 7  --  Delivery from the Beast</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293063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25</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342985"/>
            <a:ext cx="10515600" cy="4524315"/>
          </a:xfrm>
          <a:prstGeom prst="rect">
            <a:avLst/>
          </a:prstGeom>
          <a:noFill/>
        </p:spPr>
        <p:txBody>
          <a:bodyPr wrap="square" rtlCol="0">
            <a:spAutoFit/>
          </a:bodyPr>
          <a:lstStyle/>
          <a:p>
            <a:r>
              <a:rPr lang="en-US" sz="3200" dirty="0">
                <a:cs typeface="Arial" panose="020B0604020202020204" pitchFamily="34" charset="0"/>
              </a:rPr>
              <a:t>3 and sang the song of God’s servant Moses and of the Lamb: “Great and marvelous are your deeds, Lord God Almighty. Just and true are your ways, King of the nations.</a:t>
            </a:r>
          </a:p>
          <a:p>
            <a:endParaRPr lang="en-US" sz="3200" dirty="0">
              <a:cs typeface="Arial" panose="020B0604020202020204" pitchFamily="34" charset="0"/>
            </a:endParaRPr>
          </a:p>
          <a:p>
            <a:r>
              <a:rPr lang="en-US" sz="3200" dirty="0">
                <a:cs typeface="Arial" panose="020B0604020202020204" pitchFamily="34" charset="0"/>
              </a:rPr>
              <a:t>4 Who will not fear you, Lord, and bring glory to your name? For you alone are holy. All nations will come and worship before you, for your righteous acts have been revealed.”</a:t>
            </a: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Revelation 15  --  Last 7 Plagues</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507283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26</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659285"/>
            <a:ext cx="10515600" cy="3539430"/>
          </a:xfrm>
          <a:prstGeom prst="rect">
            <a:avLst/>
          </a:prstGeom>
          <a:noFill/>
        </p:spPr>
        <p:txBody>
          <a:bodyPr wrap="square" rtlCol="0">
            <a:spAutoFit/>
          </a:bodyPr>
          <a:lstStyle/>
          <a:p>
            <a:r>
              <a:rPr lang="en-US" sz="3200" dirty="0">
                <a:cs typeface="Arial" panose="020B0604020202020204" pitchFamily="34" charset="0"/>
              </a:rPr>
              <a:t>5 After this I looked, and I saw in heaven the temple—that is, the tabernacle of the covenant law—and it was opened.</a:t>
            </a:r>
          </a:p>
          <a:p>
            <a:endParaRPr lang="en-US" sz="3200" dirty="0">
              <a:cs typeface="Arial" panose="020B0604020202020204" pitchFamily="34" charset="0"/>
            </a:endParaRPr>
          </a:p>
          <a:p>
            <a:r>
              <a:rPr lang="en-US" sz="3200" dirty="0">
                <a:cs typeface="Arial" panose="020B0604020202020204" pitchFamily="34" charset="0"/>
              </a:rPr>
              <a:t>6 Out of the temple came the seven angels with the seven plagues. They were dressed in clean, shining linen and wore golden sashes around their chests.</a:t>
            </a: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Revelation 15  --  Last 7 Plagues</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259581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27</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659285"/>
            <a:ext cx="10515600" cy="4031873"/>
          </a:xfrm>
          <a:prstGeom prst="rect">
            <a:avLst/>
          </a:prstGeom>
          <a:noFill/>
        </p:spPr>
        <p:txBody>
          <a:bodyPr wrap="square" rtlCol="0">
            <a:spAutoFit/>
          </a:bodyPr>
          <a:lstStyle/>
          <a:p>
            <a:r>
              <a:rPr lang="en-US" sz="3200" dirty="0">
                <a:cs typeface="Arial" panose="020B0604020202020204" pitchFamily="34" charset="0"/>
              </a:rPr>
              <a:t>7 Then one of the four living creatures gave to the seven angels seven golden bowls filled with the wrath of God, who lives for ever and ever.</a:t>
            </a:r>
          </a:p>
          <a:p>
            <a:endParaRPr lang="en-US" sz="3200" dirty="0">
              <a:cs typeface="Arial" panose="020B0604020202020204" pitchFamily="34" charset="0"/>
            </a:endParaRPr>
          </a:p>
          <a:p>
            <a:r>
              <a:rPr lang="en-US" sz="3200" dirty="0">
                <a:cs typeface="Arial" panose="020B0604020202020204" pitchFamily="34" charset="0"/>
              </a:rPr>
              <a:t>8 And the temple was filled with smoke from the glory of God and from his power, and no one could enter the temple until the seven plagues of the seven angels were completed.</a:t>
            </a: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Revelation 15  --  Last 7 Plagues</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799579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28</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659285"/>
            <a:ext cx="10515600" cy="4031873"/>
          </a:xfrm>
          <a:prstGeom prst="rect">
            <a:avLst/>
          </a:prstGeom>
          <a:noFill/>
        </p:spPr>
        <p:txBody>
          <a:bodyPr wrap="square" rtlCol="0">
            <a:spAutoFit/>
          </a:bodyPr>
          <a:lstStyle/>
          <a:p>
            <a:r>
              <a:rPr lang="en-US" sz="3200" dirty="0">
                <a:cs typeface="Arial" panose="020B0604020202020204" pitchFamily="34" charset="0"/>
              </a:rPr>
              <a:t>7 Then one of the four living creatures gave to the seven angels seven golden bowls filled with the wrath of God, who lives for ever and ever.</a:t>
            </a:r>
          </a:p>
          <a:p>
            <a:endParaRPr lang="en-US" sz="3200" dirty="0">
              <a:cs typeface="Arial" panose="020B0604020202020204" pitchFamily="34" charset="0"/>
            </a:endParaRPr>
          </a:p>
          <a:p>
            <a:r>
              <a:rPr lang="en-US" sz="3200" dirty="0">
                <a:cs typeface="Arial" panose="020B0604020202020204" pitchFamily="34" charset="0"/>
              </a:rPr>
              <a:t>8 And the temple was filled with smoke from the glory of God and from his power, and no one could enter the temple until the seven plagues of the seven angels were completed.</a:t>
            </a: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Revelation 15  --  Last 7 Plagues</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445431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29</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659285"/>
            <a:ext cx="10515600" cy="4031873"/>
          </a:xfrm>
          <a:prstGeom prst="rect">
            <a:avLst/>
          </a:prstGeom>
          <a:noFill/>
        </p:spPr>
        <p:txBody>
          <a:bodyPr wrap="square" rtlCol="0">
            <a:spAutoFit/>
          </a:bodyPr>
          <a:lstStyle/>
          <a:p>
            <a:r>
              <a:rPr lang="en-US" sz="3200" dirty="0">
                <a:cs typeface="Arial" panose="020B0604020202020204" pitchFamily="34" charset="0"/>
              </a:rPr>
              <a:t>1 Then I heard a loud voice from the temple saying to the seven angels, “Go, pour out the seven bowls of God’s wrath on the earth.”</a:t>
            </a:r>
          </a:p>
          <a:p>
            <a:endParaRPr lang="en-US" sz="3200" dirty="0">
              <a:cs typeface="Arial" panose="020B0604020202020204" pitchFamily="34" charset="0"/>
            </a:endParaRPr>
          </a:p>
          <a:p>
            <a:r>
              <a:rPr lang="en-US" sz="3200" dirty="0">
                <a:cs typeface="Arial" panose="020B0604020202020204" pitchFamily="34" charset="0"/>
              </a:rPr>
              <a:t>2 The first angel went and poured out his bowl on the land, and ugly, festering sores broke out on the people who had the mark of the beast and worshiped its image.</a:t>
            </a: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Revelation 16  --  Last 7 Plagues</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356633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ChangeArrowheads="1"/>
          </p:cNvSpPr>
          <p:nvPr/>
        </p:nvSpPr>
        <p:spPr bwMode="auto">
          <a:xfrm>
            <a:off x="2781300" y="3124200"/>
            <a:ext cx="6705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6" name="Rectangle 2"/>
          <p:cNvSpPr txBox="1">
            <a:spLocks noChangeArrowheads="1"/>
          </p:cNvSpPr>
          <p:nvPr/>
        </p:nvSpPr>
        <p:spPr bwMode="auto">
          <a:xfrm>
            <a:off x="1409700" y="1255931"/>
            <a:ext cx="9372600" cy="3996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lgn="l" rtl="0" eaLnBrk="0" fontAlgn="base" hangingPunct="0">
              <a:spcBef>
                <a:spcPct val="0"/>
              </a:spcBef>
              <a:spcAft>
                <a:spcPct val="0"/>
              </a:spcAft>
              <a:defRPr sz="4000" b="1" i="1">
                <a:solidFill>
                  <a:schemeClr val="tx2"/>
                </a:solidFill>
                <a:latin typeface="+mj-lt"/>
                <a:ea typeface="+mj-ea"/>
                <a:cs typeface="+mj-cs"/>
              </a:defRPr>
            </a:lvl1pPr>
            <a:lvl2pPr algn="l" rtl="0" eaLnBrk="0" fontAlgn="base" hangingPunct="0">
              <a:spcBef>
                <a:spcPct val="0"/>
              </a:spcBef>
              <a:spcAft>
                <a:spcPct val="0"/>
              </a:spcAft>
              <a:defRPr sz="4000" b="1" i="1">
                <a:solidFill>
                  <a:schemeClr val="tx2"/>
                </a:solidFill>
                <a:latin typeface="Arial" charset="0"/>
              </a:defRPr>
            </a:lvl2pPr>
            <a:lvl3pPr algn="l" rtl="0" eaLnBrk="0" fontAlgn="base" hangingPunct="0">
              <a:spcBef>
                <a:spcPct val="0"/>
              </a:spcBef>
              <a:spcAft>
                <a:spcPct val="0"/>
              </a:spcAft>
              <a:defRPr sz="4000" b="1" i="1">
                <a:solidFill>
                  <a:schemeClr val="tx2"/>
                </a:solidFill>
                <a:latin typeface="Arial" charset="0"/>
              </a:defRPr>
            </a:lvl3pPr>
            <a:lvl4pPr algn="l" rtl="0" eaLnBrk="0" fontAlgn="base" hangingPunct="0">
              <a:spcBef>
                <a:spcPct val="0"/>
              </a:spcBef>
              <a:spcAft>
                <a:spcPct val="0"/>
              </a:spcAft>
              <a:defRPr sz="4000" b="1" i="1">
                <a:solidFill>
                  <a:schemeClr val="tx2"/>
                </a:solidFill>
                <a:latin typeface="Arial" charset="0"/>
              </a:defRPr>
            </a:lvl4pPr>
            <a:lvl5pPr algn="l" rtl="0" eaLnBrk="0" fontAlgn="base" hangingPunct="0">
              <a:spcBef>
                <a:spcPct val="0"/>
              </a:spcBef>
              <a:spcAft>
                <a:spcPct val="0"/>
              </a:spcAft>
              <a:defRPr sz="4000" b="1" i="1">
                <a:solidFill>
                  <a:schemeClr val="tx2"/>
                </a:solidFill>
                <a:latin typeface="Arial" charset="0"/>
              </a:defRPr>
            </a:lvl5pPr>
            <a:lvl6pPr marL="457200" algn="l" rtl="0" fontAlgn="base">
              <a:spcBef>
                <a:spcPct val="0"/>
              </a:spcBef>
              <a:spcAft>
                <a:spcPct val="0"/>
              </a:spcAft>
              <a:defRPr sz="4000" b="1" i="1">
                <a:solidFill>
                  <a:schemeClr val="tx2"/>
                </a:solidFill>
                <a:latin typeface="Arial" charset="0"/>
              </a:defRPr>
            </a:lvl6pPr>
            <a:lvl7pPr marL="914400" algn="l" rtl="0" fontAlgn="base">
              <a:spcBef>
                <a:spcPct val="0"/>
              </a:spcBef>
              <a:spcAft>
                <a:spcPct val="0"/>
              </a:spcAft>
              <a:defRPr sz="4000" b="1" i="1">
                <a:solidFill>
                  <a:schemeClr val="tx2"/>
                </a:solidFill>
                <a:latin typeface="Arial" charset="0"/>
              </a:defRPr>
            </a:lvl7pPr>
            <a:lvl8pPr marL="1371600" algn="l" rtl="0" fontAlgn="base">
              <a:spcBef>
                <a:spcPct val="0"/>
              </a:spcBef>
              <a:spcAft>
                <a:spcPct val="0"/>
              </a:spcAft>
              <a:defRPr sz="4000" b="1" i="1">
                <a:solidFill>
                  <a:schemeClr val="tx2"/>
                </a:solidFill>
                <a:latin typeface="Arial" charset="0"/>
              </a:defRPr>
            </a:lvl8pPr>
            <a:lvl9pPr marL="1828800" algn="l" rtl="0" fontAlgn="base">
              <a:spcBef>
                <a:spcPct val="0"/>
              </a:spcBef>
              <a:spcAft>
                <a:spcPct val="0"/>
              </a:spcAft>
              <a:defRPr sz="4000" b="1" i="1">
                <a:solidFill>
                  <a:schemeClr val="tx2"/>
                </a:solidFill>
                <a:latin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6600" b="1" i="0" u="none" strike="noStrike" kern="0" cap="none" spc="0" normalizeH="0" baseline="0" noProof="0" dirty="0">
                <a:ln>
                  <a:noFill/>
                </a:ln>
                <a:solidFill>
                  <a:prstClr val="white"/>
                </a:solidFill>
                <a:effectLst/>
                <a:uLnTx/>
                <a:uFillTx/>
                <a:latin typeface="Rockwell" panose="02060603020205020403"/>
                <a:ea typeface="+mj-ea"/>
                <a:cs typeface="+mj-cs"/>
              </a:rPr>
              <a:t>Revelation of John Started One Year Ago</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en-US" sz="6600" i="0" kern="0" dirty="0">
                <a:solidFill>
                  <a:prstClr val="white"/>
                </a:solidFill>
                <a:latin typeface="Rockwell" panose="02060603020205020403"/>
              </a:rPr>
              <a:t>August 18 </a:t>
            </a:r>
            <a:r>
              <a:rPr kumimoji="0" lang="en-US" altLang="en-US" sz="6600" b="1" i="0" u="none" strike="noStrike" kern="0" cap="none" spc="0" normalizeH="0" baseline="0" noProof="0" dirty="0">
                <a:ln>
                  <a:noFill/>
                </a:ln>
                <a:solidFill>
                  <a:prstClr val="white"/>
                </a:solidFill>
                <a:effectLst/>
                <a:uLnTx/>
                <a:uFillTx/>
                <a:latin typeface="Rockwell" panose="02060603020205020403"/>
                <a:ea typeface="+mj-ea"/>
                <a:cs typeface="+mj-cs"/>
              </a:rPr>
              <a:t>, 2024</a:t>
            </a:r>
            <a:endParaRPr kumimoji="0" lang="en-US" altLang="en-US" sz="6600" b="1" i="1" u="none" strike="noStrike" kern="0" cap="none" spc="0" normalizeH="0" baseline="0" noProof="0" dirty="0">
              <a:ln>
                <a:noFill/>
              </a:ln>
              <a:solidFill>
                <a:prstClr val="white"/>
              </a:solidFill>
              <a:effectLst/>
              <a:uLnTx/>
              <a:uFillTx/>
              <a:latin typeface="Bookman Old Style" panose="02050604050505020204"/>
              <a:ea typeface="+mj-ea"/>
              <a:cs typeface="+mj-cs"/>
            </a:endParaRPr>
          </a:p>
        </p:txBody>
      </p:sp>
    </p:spTree>
    <p:extLst>
      <p:ext uri="{BB962C8B-B14F-4D97-AF65-F5344CB8AC3E}">
        <p14:creationId xmlns:p14="http://schemas.microsoft.com/office/powerpoint/2010/main" val="84891300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30</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659285"/>
            <a:ext cx="10515600" cy="3046988"/>
          </a:xfrm>
          <a:prstGeom prst="rect">
            <a:avLst/>
          </a:prstGeom>
          <a:noFill/>
        </p:spPr>
        <p:txBody>
          <a:bodyPr wrap="square" rtlCol="0">
            <a:spAutoFit/>
          </a:bodyPr>
          <a:lstStyle/>
          <a:p>
            <a:r>
              <a:rPr lang="en-US" sz="3200" dirty="0">
                <a:cs typeface="Arial" panose="020B0604020202020204" pitchFamily="34" charset="0"/>
              </a:rPr>
              <a:t>3 The second angel poured out his bowl on the sea, and it turned into blood like that of a dead person, and every living thing in the sea died.</a:t>
            </a:r>
          </a:p>
          <a:p>
            <a:endParaRPr lang="en-US" sz="3200" dirty="0">
              <a:cs typeface="Arial" panose="020B0604020202020204" pitchFamily="34" charset="0"/>
            </a:endParaRPr>
          </a:p>
          <a:p>
            <a:r>
              <a:rPr lang="en-US" sz="3200" dirty="0">
                <a:cs typeface="Arial" panose="020B0604020202020204" pitchFamily="34" charset="0"/>
              </a:rPr>
              <a:t>4 The third angel poured out his bowl on the rivers and springs of water, and they became blood.</a:t>
            </a: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Revelation 16  --  Last 7 Plagues</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611498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31</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659285"/>
            <a:ext cx="10515600" cy="3539430"/>
          </a:xfrm>
          <a:prstGeom prst="rect">
            <a:avLst/>
          </a:prstGeom>
          <a:noFill/>
        </p:spPr>
        <p:txBody>
          <a:bodyPr wrap="square" rtlCol="0">
            <a:spAutoFit/>
          </a:bodyPr>
          <a:lstStyle/>
          <a:p>
            <a:r>
              <a:rPr lang="en-US" sz="3200" dirty="0">
                <a:cs typeface="Arial" panose="020B0604020202020204" pitchFamily="34" charset="0"/>
              </a:rPr>
              <a:t>5 Then I heard the angel in charge of the waters say: “You are just in these judgments, O Holy One, you who are and who were;</a:t>
            </a:r>
          </a:p>
          <a:p>
            <a:endParaRPr lang="en-US" sz="3200" dirty="0">
              <a:cs typeface="Arial" panose="020B0604020202020204" pitchFamily="34" charset="0"/>
            </a:endParaRPr>
          </a:p>
          <a:p>
            <a:r>
              <a:rPr lang="en-US" sz="3200" dirty="0">
                <a:cs typeface="Arial" panose="020B0604020202020204" pitchFamily="34" charset="0"/>
              </a:rPr>
              <a:t>6 for they have shed the blood of your holy people and your prophets, and you have given them blood to drink as they deserve.”</a:t>
            </a: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Revelation 16  --  Last 7 Plagues</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090262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32</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659285"/>
            <a:ext cx="10515600" cy="2554545"/>
          </a:xfrm>
          <a:prstGeom prst="rect">
            <a:avLst/>
          </a:prstGeom>
          <a:noFill/>
        </p:spPr>
        <p:txBody>
          <a:bodyPr wrap="square" rtlCol="0">
            <a:spAutoFit/>
          </a:bodyPr>
          <a:lstStyle/>
          <a:p>
            <a:r>
              <a:rPr lang="en-US" sz="3200" dirty="0">
                <a:cs typeface="Arial" panose="020B0604020202020204" pitchFamily="34" charset="0"/>
              </a:rPr>
              <a:t>7 And I heard the altar respond: “Yes, Lord God Almighty, true and just are your judgments.”</a:t>
            </a:r>
          </a:p>
          <a:p>
            <a:endParaRPr lang="en-US" sz="3200" dirty="0">
              <a:cs typeface="Arial" panose="020B0604020202020204" pitchFamily="34" charset="0"/>
            </a:endParaRPr>
          </a:p>
          <a:p>
            <a:r>
              <a:rPr lang="en-US" sz="3200" dirty="0">
                <a:cs typeface="Arial" panose="020B0604020202020204" pitchFamily="34" charset="0"/>
              </a:rPr>
              <a:t>8 The fourth angel poured out his bowl on the sun, and the sun was allowed to scorch people with fire.</a:t>
            </a: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Revelation 16  --  Last 7 Plagues</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955687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33</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659285"/>
            <a:ext cx="10515600" cy="3539430"/>
          </a:xfrm>
          <a:prstGeom prst="rect">
            <a:avLst/>
          </a:prstGeom>
          <a:noFill/>
        </p:spPr>
        <p:txBody>
          <a:bodyPr wrap="square" rtlCol="0">
            <a:spAutoFit/>
          </a:bodyPr>
          <a:lstStyle/>
          <a:p>
            <a:r>
              <a:rPr lang="en-US" sz="3200" dirty="0">
                <a:cs typeface="Arial" panose="020B0604020202020204" pitchFamily="34" charset="0"/>
              </a:rPr>
              <a:t>9 They were seared by the intense heat and they cursed the name of God, who had control over these plagues, but they refused to repent and glorify him.</a:t>
            </a:r>
          </a:p>
          <a:p>
            <a:endParaRPr lang="en-US" sz="3200" dirty="0">
              <a:cs typeface="Arial" panose="020B0604020202020204" pitchFamily="34" charset="0"/>
            </a:endParaRPr>
          </a:p>
          <a:p>
            <a:r>
              <a:rPr lang="en-US" sz="3200" dirty="0">
                <a:cs typeface="Arial" panose="020B0604020202020204" pitchFamily="34" charset="0"/>
              </a:rPr>
              <a:t>10 The fifth angel poured out his bowl on the throne of the beast, and its kingdom was plunged into darkness. People gnawed their tongues in agony</a:t>
            </a: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Revelation 16  --  Last 7 Plagues</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052736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34</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659285"/>
            <a:ext cx="10515600" cy="3539430"/>
          </a:xfrm>
          <a:prstGeom prst="rect">
            <a:avLst/>
          </a:prstGeom>
          <a:noFill/>
        </p:spPr>
        <p:txBody>
          <a:bodyPr wrap="square" rtlCol="0">
            <a:spAutoFit/>
          </a:bodyPr>
          <a:lstStyle/>
          <a:p>
            <a:r>
              <a:rPr lang="en-US" sz="3200" dirty="0">
                <a:cs typeface="Arial" panose="020B0604020202020204" pitchFamily="34" charset="0"/>
              </a:rPr>
              <a:t>11 and cursed the God of heaven because of their pains and their sores, but they refused to repent of what they had done.</a:t>
            </a:r>
          </a:p>
          <a:p>
            <a:endParaRPr lang="en-US" sz="3200" dirty="0">
              <a:cs typeface="Arial" panose="020B0604020202020204" pitchFamily="34" charset="0"/>
            </a:endParaRPr>
          </a:p>
          <a:p>
            <a:r>
              <a:rPr lang="en-US" sz="3200" dirty="0">
                <a:cs typeface="Arial" panose="020B0604020202020204" pitchFamily="34" charset="0"/>
              </a:rPr>
              <a:t>12 The sixth angel poured out his bowl on the great river Euphrates, and its water was dried up to prepare the way for the kings from the East.</a:t>
            </a: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Revelation 16  --  Last 7 Plagues</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946809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35</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659285"/>
            <a:ext cx="10515600" cy="4031873"/>
          </a:xfrm>
          <a:prstGeom prst="rect">
            <a:avLst/>
          </a:prstGeom>
          <a:noFill/>
        </p:spPr>
        <p:txBody>
          <a:bodyPr wrap="square" rtlCol="0">
            <a:spAutoFit/>
          </a:bodyPr>
          <a:lstStyle/>
          <a:p>
            <a:r>
              <a:rPr lang="en-US" sz="3200" dirty="0">
                <a:cs typeface="Arial" panose="020B0604020202020204" pitchFamily="34" charset="0"/>
              </a:rPr>
              <a:t>13 Then I saw three impure spirits that looked like frogs; they came out of the mouth of the dragon, out of the mouth of the beast and out of the mouth of the false prophet.</a:t>
            </a:r>
          </a:p>
          <a:p>
            <a:endParaRPr lang="en-US" sz="3200" dirty="0">
              <a:cs typeface="Arial" panose="020B0604020202020204" pitchFamily="34" charset="0"/>
            </a:endParaRPr>
          </a:p>
          <a:p>
            <a:r>
              <a:rPr lang="en-US" sz="3200" dirty="0">
                <a:cs typeface="Arial" panose="020B0604020202020204" pitchFamily="34" charset="0"/>
              </a:rPr>
              <a:t>14 They are demonic spirits that perform signs, and they go out to the kings of the whole world, to gather them for the battle on the great day of God Almighty.</a:t>
            </a: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Revelation 16  --  Last 7 Plagues</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566213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36</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659285"/>
            <a:ext cx="10515600" cy="3046988"/>
          </a:xfrm>
          <a:prstGeom prst="rect">
            <a:avLst/>
          </a:prstGeom>
          <a:noFill/>
        </p:spPr>
        <p:txBody>
          <a:bodyPr wrap="square" rtlCol="0">
            <a:spAutoFit/>
          </a:bodyPr>
          <a:lstStyle/>
          <a:p>
            <a:r>
              <a:rPr lang="en-US" sz="3200" dirty="0">
                <a:cs typeface="Arial" panose="020B0604020202020204" pitchFamily="34" charset="0"/>
              </a:rPr>
              <a:t>15 “Look, I come like a thief! Blessed is the one who stays awake and remains clothed, so as not to go naked and be shamefully exposed.”</a:t>
            </a:r>
          </a:p>
          <a:p>
            <a:endParaRPr lang="en-US" sz="3200" dirty="0">
              <a:cs typeface="Arial" panose="020B0604020202020204" pitchFamily="34" charset="0"/>
            </a:endParaRPr>
          </a:p>
          <a:p>
            <a:r>
              <a:rPr lang="en-US" sz="3200" dirty="0">
                <a:cs typeface="Arial" panose="020B0604020202020204" pitchFamily="34" charset="0"/>
              </a:rPr>
              <a:t>16 Then they gathered the kings together to the place that in Hebrew is called Armageddon.</a:t>
            </a: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Revelation 16  --  Last 7 Plagues</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17964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37</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930275" y="1659285"/>
            <a:ext cx="10515600" cy="4031873"/>
          </a:xfrm>
          <a:prstGeom prst="rect">
            <a:avLst/>
          </a:prstGeom>
          <a:noFill/>
        </p:spPr>
        <p:txBody>
          <a:bodyPr wrap="square" rtlCol="0">
            <a:spAutoFit/>
          </a:bodyPr>
          <a:lstStyle/>
          <a:p>
            <a:r>
              <a:rPr lang="en-US" sz="3200" dirty="0">
                <a:cs typeface="Arial" panose="020B0604020202020204" pitchFamily="34" charset="0"/>
              </a:rPr>
              <a:t>17 The seventh angel poured out his bowl into the air, and out of the temple came a loud voice from the throne, saying, “It is done!”</a:t>
            </a:r>
          </a:p>
          <a:p>
            <a:endParaRPr lang="en-US" sz="3200" dirty="0">
              <a:cs typeface="Arial" panose="020B0604020202020204" pitchFamily="34" charset="0"/>
            </a:endParaRPr>
          </a:p>
          <a:p>
            <a:r>
              <a:rPr lang="en-US" sz="3200" dirty="0">
                <a:cs typeface="Arial" panose="020B0604020202020204" pitchFamily="34" charset="0"/>
              </a:rPr>
              <a:t>18 Then there came flashes of lightning, rumblings, peals of thunder and a severe earthquake. No earthquake like it has ever occurred since mankind has been on earth, so tremendous was the quake.</a:t>
            </a: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Revelation 16  --  Last 7 Plagues</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190931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38</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838200" y="1733738"/>
            <a:ext cx="10515600" cy="4031873"/>
          </a:xfrm>
          <a:prstGeom prst="rect">
            <a:avLst/>
          </a:prstGeom>
          <a:noFill/>
        </p:spPr>
        <p:txBody>
          <a:bodyPr wrap="square" rtlCol="0">
            <a:spAutoFit/>
          </a:bodyPr>
          <a:lstStyle/>
          <a:p>
            <a:r>
              <a:rPr lang="en-US" sz="3200" dirty="0">
                <a:cs typeface="Arial" panose="020B0604020202020204" pitchFamily="34" charset="0"/>
              </a:rPr>
              <a:t>19 The great city split into three parts, and the cities of the nations collapsed. God remembered Babylon the Great and gave her the cup filled with the wine of the fury of his wrath.</a:t>
            </a:r>
          </a:p>
          <a:p>
            <a:endParaRPr lang="en-US" sz="3200" dirty="0">
              <a:cs typeface="Arial" panose="020B0604020202020204" pitchFamily="34" charset="0"/>
            </a:endParaRPr>
          </a:p>
          <a:p>
            <a:r>
              <a:rPr lang="en-US" sz="3200" dirty="0">
                <a:cs typeface="Arial" panose="020B0604020202020204" pitchFamily="34" charset="0"/>
              </a:rPr>
              <a:t>20 Every island fled away and the mountains could not be found.</a:t>
            </a:r>
          </a:p>
          <a:p>
            <a:endParaRPr lang="en-US" sz="3200" dirty="0">
              <a:cs typeface="Arial" panose="020B0604020202020204" pitchFamily="34" charset="0"/>
            </a:endParaRP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Revelation 16  --  Last 7 Plagues</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441906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39</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838200" y="1831052"/>
            <a:ext cx="10515600" cy="2554545"/>
          </a:xfrm>
          <a:prstGeom prst="rect">
            <a:avLst/>
          </a:prstGeom>
          <a:noFill/>
        </p:spPr>
        <p:txBody>
          <a:bodyPr wrap="square" rtlCol="0">
            <a:spAutoFit/>
          </a:bodyPr>
          <a:lstStyle/>
          <a:p>
            <a:endParaRPr lang="en-US" sz="3200" dirty="0">
              <a:cs typeface="Arial" panose="020B0604020202020204" pitchFamily="34" charset="0"/>
            </a:endParaRPr>
          </a:p>
          <a:p>
            <a:r>
              <a:rPr lang="en-US" sz="3200" dirty="0">
                <a:cs typeface="Arial" panose="020B0604020202020204" pitchFamily="34" charset="0"/>
              </a:rPr>
              <a:t>21 From the sky huge hailstones, each weighing about a hundred pounds, fell on people. And they cursed God on account of the plague of hail, because the plague was so terrible.</a:t>
            </a:r>
          </a:p>
        </p:txBody>
      </p:sp>
      <p:sp>
        <p:nvSpPr>
          <p:cNvPr id="4" name="TextBox 3">
            <a:extLst>
              <a:ext uri="{FF2B5EF4-FFF2-40B4-BE49-F238E27FC236}">
                <a16:creationId xmlns:a16="http://schemas.microsoft.com/office/drawing/2014/main" id="{2F753AFA-C9F5-55C5-9008-615108DDAA44}"/>
              </a:ext>
            </a:extLst>
          </p:cNvPr>
          <p:cNvSpPr txBox="1"/>
          <p:nvPr/>
        </p:nvSpPr>
        <p:spPr>
          <a:xfrm>
            <a:off x="1216025" y="314721"/>
            <a:ext cx="10515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Revelation 16  --  Last 7 Plagues</a:t>
            </a:r>
            <a:endParaRPr lang="en-US" sz="4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757640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4</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13" name="Rectangle 23">
            <a:extLst>
              <a:ext uri="{FF2B5EF4-FFF2-40B4-BE49-F238E27FC236}">
                <a16:creationId xmlns:a16="http://schemas.microsoft.com/office/drawing/2014/main" id="{770D0BA2-5E12-480D-9E37-403C8EF448D5}"/>
              </a:ext>
            </a:extLst>
          </p:cNvPr>
          <p:cNvSpPr>
            <a:spLocks noChangeArrowheads="1"/>
          </p:cNvSpPr>
          <p:nvPr/>
        </p:nvSpPr>
        <p:spPr bwMode="auto">
          <a:xfrm>
            <a:off x="990600" y="632361"/>
            <a:ext cx="10591799" cy="4032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lnSpc>
                <a:spcPct val="150000"/>
              </a:lnSpc>
            </a:pPr>
            <a:r>
              <a:rPr lang="en-US" sz="4400" b="0" i="0" dirty="0">
                <a:effectLst/>
                <a:latin typeface="arial" panose="020B0604020202020204" pitchFamily="34" charset="0"/>
              </a:rPr>
              <a:t> </a:t>
            </a:r>
            <a:r>
              <a:rPr lang="en-US" sz="4400" b="1" i="0" dirty="0">
                <a:effectLst/>
                <a:latin typeface="+mn-lt"/>
              </a:rPr>
              <a:t>Most of all, it is the Revelation of Jesus Christ to us. If we catch everything else, but miss Jesus in the book, we miss the Book of Revelation</a:t>
            </a:r>
            <a:r>
              <a:rPr lang="en-US" sz="3600" b="1" i="0" dirty="0">
                <a:effectLst/>
                <a:latin typeface="+mn-lt"/>
              </a:rPr>
              <a:t>.</a:t>
            </a:r>
            <a:endParaRPr lang="en-US" sz="3600" b="1" dirty="0">
              <a:latin typeface="+mn-lt"/>
              <a:cs typeface="Arial" panose="020B0604020202020204" pitchFamily="34" charset="0"/>
            </a:endParaRPr>
          </a:p>
        </p:txBody>
      </p:sp>
    </p:spTree>
    <p:extLst>
      <p:ext uri="{BB962C8B-B14F-4D97-AF65-F5344CB8AC3E}">
        <p14:creationId xmlns:p14="http://schemas.microsoft.com/office/powerpoint/2010/main" val="119279393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5</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7" name="Rectangle 17"/>
          <p:cNvSpPr>
            <a:spLocks noChangeArrowheads="1"/>
          </p:cNvSpPr>
          <p:nvPr/>
        </p:nvSpPr>
        <p:spPr bwMode="auto">
          <a:xfrm>
            <a:off x="1765301" y="320675"/>
            <a:ext cx="3498073" cy="70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en-US" sz="4000" b="1">
                <a:latin typeface="Times New Roman" pitchFamily="18" charset="0"/>
              </a:rPr>
              <a:t>Apostles Creed</a:t>
            </a:r>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13" name="Rectangle 23">
            <a:extLst>
              <a:ext uri="{FF2B5EF4-FFF2-40B4-BE49-F238E27FC236}">
                <a16:creationId xmlns:a16="http://schemas.microsoft.com/office/drawing/2014/main" id="{770D0BA2-5E12-480D-9E37-403C8EF448D5}"/>
              </a:ext>
            </a:extLst>
          </p:cNvPr>
          <p:cNvSpPr>
            <a:spLocks noChangeArrowheads="1"/>
          </p:cNvSpPr>
          <p:nvPr/>
        </p:nvSpPr>
        <p:spPr bwMode="auto">
          <a:xfrm>
            <a:off x="892175" y="1570037"/>
            <a:ext cx="10591799" cy="4144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nSpc>
                <a:spcPct val="150000"/>
              </a:lnSpc>
            </a:pPr>
            <a:r>
              <a:rPr lang="en-US" sz="3600" b="1" dirty="0">
                <a:latin typeface="Arial" panose="020B0604020202020204" pitchFamily="34" charset="0"/>
                <a:cs typeface="Arial" panose="020B0604020202020204" pitchFamily="34" charset="0"/>
              </a:rPr>
              <a:t>I believe in God, the Father almighty,</a:t>
            </a:r>
          </a:p>
          <a:p>
            <a:pPr>
              <a:lnSpc>
                <a:spcPct val="150000"/>
              </a:lnSpc>
            </a:pPr>
            <a:r>
              <a:rPr lang="en-US" sz="3600" b="1" dirty="0">
                <a:latin typeface="Arial" panose="020B0604020202020204" pitchFamily="34" charset="0"/>
                <a:cs typeface="Arial" panose="020B0604020202020204" pitchFamily="34" charset="0"/>
              </a:rPr>
              <a:t>Maker of heaven and earth,</a:t>
            </a:r>
          </a:p>
          <a:p>
            <a:pPr>
              <a:lnSpc>
                <a:spcPct val="150000"/>
              </a:lnSpc>
            </a:pPr>
            <a:r>
              <a:rPr lang="en-US" sz="3600" b="1" dirty="0">
                <a:latin typeface="Arial" panose="020B0604020202020204" pitchFamily="34" charset="0"/>
                <a:cs typeface="Arial" panose="020B0604020202020204" pitchFamily="34" charset="0"/>
              </a:rPr>
              <a:t>and in Jesus Christ, his only Son, our Lord,</a:t>
            </a:r>
          </a:p>
          <a:p>
            <a:pPr>
              <a:lnSpc>
                <a:spcPct val="150000"/>
              </a:lnSpc>
            </a:pPr>
            <a:r>
              <a:rPr lang="en-US" sz="3600" b="1" dirty="0">
                <a:latin typeface="Arial" panose="020B0604020202020204" pitchFamily="34" charset="0"/>
                <a:cs typeface="Arial" panose="020B0604020202020204" pitchFamily="34" charset="0"/>
              </a:rPr>
              <a:t>who was conceived by the Holy Spirit,</a:t>
            </a:r>
          </a:p>
          <a:p>
            <a:pPr>
              <a:lnSpc>
                <a:spcPct val="150000"/>
              </a:lnSpc>
            </a:pPr>
            <a:r>
              <a:rPr lang="en-US" sz="3600" b="1" dirty="0">
                <a:latin typeface="Arial" panose="020B0604020202020204" pitchFamily="34" charset="0"/>
                <a:cs typeface="Arial" panose="020B0604020202020204" pitchFamily="34" charset="0"/>
              </a:rPr>
              <a:t>born of the Virgin Mary,</a:t>
            </a:r>
          </a:p>
        </p:txBody>
      </p:sp>
    </p:spTree>
    <p:extLst>
      <p:ext uri="{BB962C8B-B14F-4D97-AF65-F5344CB8AC3E}">
        <p14:creationId xmlns:p14="http://schemas.microsoft.com/office/powerpoint/2010/main" val="229834264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6</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7" name="Rectangle 17"/>
          <p:cNvSpPr>
            <a:spLocks noChangeArrowheads="1"/>
          </p:cNvSpPr>
          <p:nvPr/>
        </p:nvSpPr>
        <p:spPr bwMode="auto">
          <a:xfrm>
            <a:off x="1765301" y="320675"/>
            <a:ext cx="3498073" cy="70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en-US" sz="4000" b="1">
                <a:latin typeface="Times New Roman" pitchFamily="18" charset="0"/>
              </a:rPr>
              <a:t>Apostles Creed</a:t>
            </a:r>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13" name="Rectangle 23">
            <a:extLst>
              <a:ext uri="{FF2B5EF4-FFF2-40B4-BE49-F238E27FC236}">
                <a16:creationId xmlns:a16="http://schemas.microsoft.com/office/drawing/2014/main" id="{770D0BA2-5E12-480D-9E37-403C8EF448D5}"/>
              </a:ext>
            </a:extLst>
          </p:cNvPr>
          <p:cNvSpPr>
            <a:spLocks noChangeArrowheads="1"/>
          </p:cNvSpPr>
          <p:nvPr/>
        </p:nvSpPr>
        <p:spPr bwMode="auto">
          <a:xfrm>
            <a:off x="1084729" y="1545155"/>
            <a:ext cx="10022541" cy="3313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nSpc>
                <a:spcPct val="150000"/>
              </a:lnSpc>
            </a:pPr>
            <a:r>
              <a:rPr lang="en-US" sz="3600" b="1" dirty="0">
                <a:latin typeface="Arial" panose="020B0604020202020204" pitchFamily="34" charset="0"/>
                <a:cs typeface="Arial" panose="020B0604020202020204" pitchFamily="34" charset="0"/>
              </a:rPr>
              <a:t>suffered under Pontius Pilate,</a:t>
            </a:r>
          </a:p>
          <a:p>
            <a:pPr>
              <a:lnSpc>
                <a:spcPct val="150000"/>
              </a:lnSpc>
            </a:pPr>
            <a:r>
              <a:rPr lang="en-US" sz="3600" b="1" dirty="0">
                <a:latin typeface="Arial" panose="020B0604020202020204" pitchFamily="34" charset="0"/>
                <a:cs typeface="Arial" panose="020B0604020202020204" pitchFamily="34" charset="0"/>
              </a:rPr>
              <a:t>was crucified, died and was buried;</a:t>
            </a:r>
          </a:p>
          <a:p>
            <a:pPr>
              <a:lnSpc>
                <a:spcPct val="150000"/>
              </a:lnSpc>
            </a:pPr>
            <a:r>
              <a:rPr lang="en-US" sz="3600" b="1" dirty="0">
                <a:latin typeface="Arial" panose="020B0604020202020204" pitchFamily="34" charset="0"/>
                <a:cs typeface="Arial" panose="020B0604020202020204" pitchFamily="34" charset="0"/>
              </a:rPr>
              <a:t>on the third day he rose from the dead and ascended into heaven,</a:t>
            </a:r>
          </a:p>
        </p:txBody>
      </p:sp>
    </p:spTree>
    <p:extLst>
      <p:ext uri="{BB962C8B-B14F-4D97-AF65-F5344CB8AC3E}">
        <p14:creationId xmlns:p14="http://schemas.microsoft.com/office/powerpoint/2010/main" val="34079794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7</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7" name="Rectangle 17"/>
          <p:cNvSpPr>
            <a:spLocks noChangeArrowheads="1"/>
          </p:cNvSpPr>
          <p:nvPr/>
        </p:nvSpPr>
        <p:spPr bwMode="auto">
          <a:xfrm>
            <a:off x="1765301" y="320675"/>
            <a:ext cx="3498073" cy="70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en-US" sz="4000" b="1">
                <a:latin typeface="Times New Roman" pitchFamily="18" charset="0"/>
              </a:rPr>
              <a:t>Apostles Creed</a:t>
            </a:r>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13" name="Rectangle 23">
            <a:extLst>
              <a:ext uri="{FF2B5EF4-FFF2-40B4-BE49-F238E27FC236}">
                <a16:creationId xmlns:a16="http://schemas.microsoft.com/office/drawing/2014/main" id="{770D0BA2-5E12-480D-9E37-403C8EF448D5}"/>
              </a:ext>
            </a:extLst>
          </p:cNvPr>
          <p:cNvSpPr>
            <a:spLocks noChangeArrowheads="1"/>
          </p:cNvSpPr>
          <p:nvPr/>
        </p:nvSpPr>
        <p:spPr bwMode="auto">
          <a:xfrm>
            <a:off x="992654" y="1570037"/>
            <a:ext cx="10022541" cy="3313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nSpc>
                <a:spcPct val="150000"/>
              </a:lnSpc>
            </a:pPr>
            <a:r>
              <a:rPr lang="en-US" sz="3600" b="1" dirty="0">
                <a:latin typeface="Arial" panose="020B0604020202020204" pitchFamily="34" charset="0"/>
                <a:cs typeface="Arial" panose="020B0604020202020204" pitchFamily="34" charset="0"/>
              </a:rPr>
              <a:t>and is seated at the right hand of God the Father almighty;</a:t>
            </a:r>
          </a:p>
          <a:p>
            <a:pPr>
              <a:lnSpc>
                <a:spcPct val="150000"/>
              </a:lnSpc>
            </a:pPr>
            <a:r>
              <a:rPr lang="en-US" sz="3600" b="1" dirty="0">
                <a:latin typeface="Arial" panose="020B0604020202020204" pitchFamily="34" charset="0"/>
                <a:cs typeface="Arial" panose="020B0604020202020204" pitchFamily="34" charset="0"/>
              </a:rPr>
              <a:t>from there he will come to judge the living and the dead.</a:t>
            </a:r>
          </a:p>
        </p:txBody>
      </p:sp>
    </p:spTree>
    <p:extLst>
      <p:ext uri="{BB962C8B-B14F-4D97-AF65-F5344CB8AC3E}">
        <p14:creationId xmlns:p14="http://schemas.microsoft.com/office/powerpoint/2010/main" val="109460306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8</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7" name="Rectangle 17"/>
          <p:cNvSpPr>
            <a:spLocks noChangeArrowheads="1"/>
          </p:cNvSpPr>
          <p:nvPr/>
        </p:nvSpPr>
        <p:spPr bwMode="auto">
          <a:xfrm>
            <a:off x="1765301" y="320675"/>
            <a:ext cx="3498073" cy="70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en-US" sz="4000" b="1">
                <a:latin typeface="Times New Roman" pitchFamily="18" charset="0"/>
              </a:rPr>
              <a:t>Apostles Creed</a:t>
            </a:r>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13" name="Rectangle 23">
            <a:extLst>
              <a:ext uri="{FF2B5EF4-FFF2-40B4-BE49-F238E27FC236}">
                <a16:creationId xmlns:a16="http://schemas.microsoft.com/office/drawing/2014/main" id="{770D0BA2-5E12-480D-9E37-403C8EF448D5}"/>
              </a:ext>
            </a:extLst>
          </p:cNvPr>
          <p:cNvSpPr>
            <a:spLocks noChangeArrowheads="1"/>
          </p:cNvSpPr>
          <p:nvPr/>
        </p:nvSpPr>
        <p:spPr bwMode="auto">
          <a:xfrm>
            <a:off x="1295400" y="1266272"/>
            <a:ext cx="9296400" cy="4979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nSpc>
                <a:spcPct val="150000"/>
              </a:lnSpc>
            </a:pPr>
            <a:r>
              <a:rPr lang="en-US" sz="3600" b="1" dirty="0">
                <a:latin typeface="Arial" panose="020B0604020202020204" pitchFamily="34" charset="0"/>
                <a:cs typeface="Arial" panose="020B0604020202020204" pitchFamily="34" charset="0"/>
              </a:rPr>
              <a:t>I believe in the Holy Spirit,</a:t>
            </a:r>
          </a:p>
          <a:p>
            <a:pPr>
              <a:lnSpc>
                <a:spcPct val="150000"/>
              </a:lnSpc>
            </a:pPr>
            <a:r>
              <a:rPr lang="en-US" sz="3600" b="1" dirty="0">
                <a:latin typeface="Arial" panose="020B0604020202020204" pitchFamily="34" charset="0"/>
                <a:cs typeface="Arial" panose="020B0604020202020204" pitchFamily="34" charset="0"/>
              </a:rPr>
              <a:t>the holy catholic Church,</a:t>
            </a:r>
          </a:p>
          <a:p>
            <a:pPr>
              <a:lnSpc>
                <a:spcPct val="150000"/>
              </a:lnSpc>
            </a:pPr>
            <a:r>
              <a:rPr lang="en-US" sz="3600" b="1" dirty="0">
                <a:latin typeface="Arial" panose="020B0604020202020204" pitchFamily="34" charset="0"/>
                <a:cs typeface="Arial" panose="020B0604020202020204" pitchFamily="34" charset="0"/>
              </a:rPr>
              <a:t>the communion of saints,</a:t>
            </a:r>
          </a:p>
          <a:p>
            <a:pPr>
              <a:lnSpc>
                <a:spcPct val="150000"/>
              </a:lnSpc>
            </a:pPr>
            <a:r>
              <a:rPr lang="en-US" sz="3600" b="1" dirty="0">
                <a:latin typeface="Arial" panose="020B0604020202020204" pitchFamily="34" charset="0"/>
                <a:cs typeface="Arial" panose="020B0604020202020204" pitchFamily="34" charset="0"/>
              </a:rPr>
              <a:t>the forgiveness of sins,</a:t>
            </a:r>
          </a:p>
          <a:p>
            <a:pPr>
              <a:lnSpc>
                <a:spcPct val="150000"/>
              </a:lnSpc>
            </a:pPr>
            <a:r>
              <a:rPr lang="en-US" sz="3600" b="1" dirty="0">
                <a:latin typeface="Arial" panose="020B0604020202020204" pitchFamily="34" charset="0"/>
                <a:cs typeface="Arial" panose="020B0604020202020204" pitchFamily="34" charset="0"/>
              </a:rPr>
              <a:t>the resurrection of the body,</a:t>
            </a:r>
          </a:p>
          <a:p>
            <a:pPr>
              <a:lnSpc>
                <a:spcPct val="150000"/>
              </a:lnSpc>
            </a:pPr>
            <a:r>
              <a:rPr lang="en-US" sz="3600" b="1" dirty="0">
                <a:latin typeface="Arial" panose="020B0604020202020204" pitchFamily="34" charset="0"/>
                <a:cs typeface="Arial" panose="020B0604020202020204" pitchFamily="34" charset="0"/>
              </a:rPr>
              <a:t>and life everlasting.     Amen.</a:t>
            </a:r>
          </a:p>
        </p:txBody>
      </p:sp>
    </p:spTree>
    <p:extLst>
      <p:ext uri="{BB962C8B-B14F-4D97-AF65-F5344CB8AC3E}">
        <p14:creationId xmlns:p14="http://schemas.microsoft.com/office/powerpoint/2010/main" val="278222533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9</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pic>
        <p:nvPicPr>
          <p:cNvPr id="2" name="Picture 1">
            <a:extLst>
              <a:ext uri="{FF2B5EF4-FFF2-40B4-BE49-F238E27FC236}">
                <a16:creationId xmlns:a16="http://schemas.microsoft.com/office/drawing/2014/main" id="{10C21646-78CF-5854-2DB1-4388C1894B91}"/>
              </a:ext>
            </a:extLst>
          </p:cNvPr>
          <p:cNvPicPr>
            <a:picLocks noChangeAspect="1"/>
          </p:cNvPicPr>
          <p:nvPr/>
        </p:nvPicPr>
        <p:blipFill>
          <a:blip r:embed="rId3">
            <a:duotone>
              <a:prstClr val="black"/>
              <a:schemeClr val="accent4">
                <a:tint val="45000"/>
                <a:satMod val="400000"/>
              </a:schemeClr>
            </a:duotone>
          </a:blip>
          <a:stretch>
            <a:fillRect/>
          </a:stretch>
        </p:blipFill>
        <p:spPr>
          <a:xfrm>
            <a:off x="0" y="9341"/>
            <a:ext cx="12192000" cy="6857997"/>
          </a:xfrm>
          <a:prstGeom prst="rect">
            <a:avLst/>
          </a:prstGeom>
          <a:solidFill>
            <a:schemeClr val="bg2">
              <a:alpha val="19000"/>
            </a:schemeClr>
          </a:solidFill>
        </p:spPr>
      </p:pic>
    </p:spTree>
    <p:extLst>
      <p:ext uri="{BB962C8B-B14F-4D97-AF65-F5344CB8AC3E}">
        <p14:creationId xmlns:p14="http://schemas.microsoft.com/office/powerpoint/2010/main" val="3578196762"/>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TM04033921[[fn=Damask]]</Template>
  <TotalTime>156160</TotalTime>
  <Words>2676</Words>
  <Application>Microsoft Office PowerPoint</Application>
  <PresentationFormat>Widescreen</PresentationFormat>
  <Paragraphs>383</Paragraphs>
  <Slides>39</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Arial</vt:lpstr>
      <vt:lpstr>Bookman Old Style</vt:lpstr>
      <vt:lpstr>Rockwell</vt:lpstr>
      <vt:lpstr>Times New Roman</vt:lpstr>
      <vt:lpstr>Damask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Recommending a Strategy</dc:title>
  <dc:creator>Harrelson Computer</dc:creator>
  <cp:lastModifiedBy>John Harrelson</cp:lastModifiedBy>
  <cp:revision>145</cp:revision>
  <cp:lastPrinted>2025-07-13T18:56:46Z</cp:lastPrinted>
  <dcterms:created xsi:type="dcterms:W3CDTF">1998-04-14T16:29:50Z</dcterms:created>
  <dcterms:modified xsi:type="dcterms:W3CDTF">2025-08-17T17:59:13Z</dcterms:modified>
</cp:coreProperties>
</file>