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4141" r:id="rId1"/>
  </p:sldMasterIdLst>
  <p:notesMasterIdLst>
    <p:notesMasterId r:id="rId23"/>
  </p:notesMasterIdLst>
  <p:handoutMasterIdLst>
    <p:handoutMasterId r:id="rId24"/>
  </p:handoutMasterIdLst>
  <p:sldIdLst>
    <p:sldId id="258" r:id="rId2"/>
    <p:sldId id="2504" r:id="rId3"/>
    <p:sldId id="2574" r:id="rId4"/>
    <p:sldId id="2599" r:id="rId5"/>
    <p:sldId id="2530" r:id="rId6"/>
    <p:sldId id="2601" r:id="rId7"/>
    <p:sldId id="2608" r:id="rId8"/>
    <p:sldId id="2615" r:id="rId9"/>
    <p:sldId id="2609" r:id="rId10"/>
    <p:sldId id="2610" r:id="rId11"/>
    <p:sldId id="2611" r:id="rId12"/>
    <p:sldId id="2602" r:id="rId13"/>
    <p:sldId id="2603" r:id="rId14"/>
    <p:sldId id="2612" r:id="rId15"/>
    <p:sldId id="2614" r:id="rId16"/>
    <p:sldId id="2613" r:id="rId17"/>
    <p:sldId id="2604" r:id="rId18"/>
    <p:sldId id="2605" r:id="rId19"/>
    <p:sldId id="2606" r:id="rId20"/>
    <p:sldId id="2607" r:id="rId21"/>
    <p:sldId id="2616" r:id="rId22"/>
  </p:sldIdLst>
  <p:sldSz cx="12192000" cy="6858000"/>
  <p:notesSz cx="7102475" cy="9388475"/>
  <p:kinsoku lang="ja-JP" invalStChars="、。，．・：；？！゛゜ヽヾゝゞ々ー’”）〕］｝〉》」』】°‰′″℃￠％ぁぃぅぇぉっゃゅょゎァィゥェォッャュョヮヵヶ!%),.:;?]}｡｣､･ｧｨｩｪｫｬｭｮｯｰﾞﾟ" invalEndChars="‘“（〔［｛〈《「『【￥＄$([\{｢￡"/>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8000"/>
    <a:srgbClr val="3333FF"/>
    <a:srgbClr val="006600"/>
    <a:srgbClr val="A5002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5" d="100"/>
          <a:sy n="85" d="100"/>
        </p:scale>
        <p:origin x="82" y="346"/>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21990296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body" sz="quarter" idx="3"/>
          </p:nvPr>
        </p:nvSpPr>
        <p:spPr bwMode="auto">
          <a:xfrm>
            <a:off x="946150" y="4459288"/>
            <a:ext cx="5210175" cy="4224337"/>
          </a:xfrm>
          <a:prstGeom prst="rect">
            <a:avLst/>
          </a:prstGeom>
          <a:noFill/>
          <a:ln w="9525">
            <a:noFill/>
            <a:miter lim="800000"/>
            <a:headEnd/>
            <a:tailEnd/>
          </a:ln>
          <a:effectLst/>
        </p:spPr>
        <p:txBody>
          <a:bodyPr vert="horz" wrap="square" lIns="92370" tIns="45375" rIns="92370" bIns="45375" numCol="1" anchor="t" anchorCtr="0" compatLnSpc="1">
            <a:prstTxWarp prst="textNoShape">
              <a:avLst/>
            </a:prstTxWarp>
          </a:bodyPr>
          <a:lstStyle/>
          <a:p>
            <a:pPr lvl="0"/>
            <a:r>
              <a:rPr lang="en-US" noProof="0"/>
              <a:t>Click to edit Master notes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14339" name="Rectangle 3"/>
          <p:cNvSpPr>
            <a:spLocks noGrp="1" noRot="1" noChangeAspect="1" noChangeArrowheads="1" noTextEdit="1"/>
          </p:cNvSpPr>
          <p:nvPr>
            <p:ph type="sldImg" idx="2"/>
          </p:nvPr>
        </p:nvSpPr>
        <p:spPr bwMode="auto">
          <a:xfrm>
            <a:off x="438150" y="709613"/>
            <a:ext cx="6235700" cy="3508375"/>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extLst>
      <p:ext uri="{BB962C8B-B14F-4D97-AF65-F5344CB8AC3E}">
        <p14:creationId xmlns:p14="http://schemas.microsoft.com/office/powerpoint/2010/main" val="341309807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Rectangle 2"/>
          <p:cNvSpPr>
            <a:spLocks noGrp="1" noRot="1" noChangeAspect="1" noChangeArrowheads="1" noTextEdit="1"/>
          </p:cNvSpPr>
          <p:nvPr>
            <p:ph type="sldImg"/>
          </p:nvPr>
        </p:nvSpPr>
        <p:spPr>
          <a:xfrm>
            <a:off x="438150" y="709613"/>
            <a:ext cx="6235700" cy="3508375"/>
          </a:xfrm>
          <a:ln cap="flat"/>
        </p:spPr>
      </p:sp>
      <p:sp>
        <p:nvSpPr>
          <p:cNvPr id="1536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9828871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7019215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67327170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867660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63617461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55587031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833506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8276019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99276785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7594016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8790797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64492179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52115030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360173919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38456146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0648640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6432215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1596709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Rot="1" noChangeAspect="1" noChangeArrowheads="1" noTextEdit="1"/>
          </p:cNvSpPr>
          <p:nvPr>
            <p:ph type="sldImg"/>
          </p:nvPr>
        </p:nvSpPr>
        <p:spPr>
          <a:xfrm>
            <a:off x="438150" y="709613"/>
            <a:ext cx="6235700" cy="3508375"/>
          </a:xfrm>
          <a:ln cap="flat"/>
        </p:spPr>
      </p:sp>
      <p:sp>
        <p:nvSpPr>
          <p:cNvPr id="1741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a:p>
            <a:endParaRPr lang="en-US" altLang="en-US"/>
          </a:p>
          <a:p>
            <a:endParaRPr lang="en-US" altLang="en-US"/>
          </a:p>
          <a:p>
            <a:pPr>
              <a:buFontTx/>
              <a:buChar char="•"/>
            </a:pPr>
            <a:r>
              <a:rPr lang="en-US" altLang="en-US" sz="1400" b="1"/>
              <a:t>The baseball diamond is used to represent the growth and progress as it relates to the Christian Life and Service Seminars.</a:t>
            </a:r>
          </a:p>
          <a:p>
            <a:endParaRPr lang="en-US" altLang="en-US" sz="1400" b="1"/>
          </a:p>
          <a:p>
            <a:pPr>
              <a:buFontTx/>
              <a:buChar char="•"/>
            </a:pPr>
            <a:r>
              <a:rPr lang="en-US" altLang="en-US" sz="1400" b="1"/>
              <a:t>Today’s Agenda/Housekeeping</a:t>
            </a:r>
          </a:p>
        </p:txBody>
      </p:sp>
    </p:spTree>
    <p:extLst>
      <p:ext uri="{BB962C8B-B14F-4D97-AF65-F5344CB8AC3E}">
        <p14:creationId xmlns:p14="http://schemas.microsoft.com/office/powerpoint/2010/main" val="200271451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95269" y="1122363"/>
            <a:ext cx="9001462" cy="2387600"/>
          </a:xfrm>
        </p:spPr>
        <p:txBody>
          <a:bodyPr anchor="b">
            <a:normAutofit/>
          </a:bodyPr>
          <a:lstStyle>
            <a:lvl1pPr algn="ctr">
              <a:defRPr sz="4800"/>
            </a:lvl1pPr>
          </a:lstStyle>
          <a:p>
            <a:r>
              <a:rPr lang="en-US"/>
              <a:t>Click to edit Master title style</a:t>
            </a:r>
          </a:p>
        </p:txBody>
      </p:sp>
      <p:sp>
        <p:nvSpPr>
          <p:cNvPr id="3" name="Subtitle 2"/>
          <p:cNvSpPr>
            <a:spLocks noGrp="1"/>
          </p:cNvSpPr>
          <p:nvPr>
            <p:ph type="subTitle" idx="1"/>
          </p:nvPr>
        </p:nvSpPr>
        <p:spPr>
          <a:xfrm>
            <a:off x="1595269" y="3602038"/>
            <a:ext cx="9001462"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E36E7A79-B255-4557-B88B-10C88EF7D515}" type="slidenum">
              <a:rPr lang="en-US" smtClean="0"/>
              <a:pPr>
                <a:defRPr/>
              </a:pPr>
              <a:t>‹#›</a:t>
            </a:fld>
            <a:endParaRPr lang="en-US"/>
          </a:p>
        </p:txBody>
      </p:sp>
    </p:spTree>
    <p:extLst>
      <p:ext uri="{BB962C8B-B14F-4D97-AF65-F5344CB8AC3E}">
        <p14:creationId xmlns:p14="http://schemas.microsoft.com/office/powerpoint/2010/main" val="1393540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3163E022-C3C5-479F-B9B3-F5B37C7ACD44}" type="slidenum">
              <a:rPr lang="en-US" smtClean="0"/>
              <a:pPr>
                <a:defRPr/>
              </a:pPr>
              <a:t>‹#›</a:t>
            </a:fld>
            <a:endParaRPr lang="en-US"/>
          </a:p>
        </p:txBody>
      </p:sp>
    </p:spTree>
    <p:extLst>
      <p:ext uri="{BB962C8B-B14F-4D97-AF65-F5344CB8AC3E}">
        <p14:creationId xmlns:p14="http://schemas.microsoft.com/office/powerpoint/2010/main" val="127420503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29244" y="657226"/>
            <a:ext cx="9733512" cy="2852737"/>
          </a:xfrm>
        </p:spPr>
        <p:txBody>
          <a:bodyPr anchor="b">
            <a:normAutofit/>
          </a:bodyPr>
          <a:lstStyle>
            <a:lvl1pPr>
              <a:defRPr sz="3400"/>
            </a:lvl1pPr>
          </a:lstStyle>
          <a:p>
            <a:r>
              <a:rPr lang="en-US"/>
              <a:t>Click to edit Master title style</a:t>
            </a:r>
          </a:p>
        </p:txBody>
      </p:sp>
      <p:sp>
        <p:nvSpPr>
          <p:cNvPr id="3" name="Text Placeholder 2"/>
          <p:cNvSpPr>
            <a:spLocks noGrp="1"/>
          </p:cNvSpPr>
          <p:nvPr>
            <p:ph type="body" idx="1"/>
          </p:nvPr>
        </p:nvSpPr>
        <p:spPr>
          <a:xfrm>
            <a:off x="1229244" y="3602038"/>
            <a:ext cx="9733512" cy="1500187"/>
          </a:xfrm>
        </p:spPr>
        <p:txBody>
          <a:bodyPr/>
          <a:lstStyle>
            <a:lvl1pPr marL="0" indent="0" algn="ctr">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12053175-9E8B-4908-A95A-3791F4C0C31C}" type="slidenum">
              <a:rPr lang="en-US" smtClean="0"/>
              <a:pPr>
                <a:defRPr/>
              </a:pPr>
              <a:t>‹#›</a:t>
            </a:fld>
            <a:endParaRPr lang="en-US"/>
          </a:p>
        </p:txBody>
      </p:sp>
    </p:spTree>
    <p:extLst>
      <p:ext uri="{BB962C8B-B14F-4D97-AF65-F5344CB8AC3E}">
        <p14:creationId xmlns:p14="http://schemas.microsoft.com/office/powerpoint/2010/main" val="98613628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6321"/>
          </a:xfrm>
        </p:spPr>
        <p:txBody>
          <a:bodyPr/>
          <a:lstStyle/>
          <a:p>
            <a:r>
              <a:rPr lang="en-US"/>
              <a:t>Click to edit Master title style</a:t>
            </a:r>
          </a:p>
        </p:txBody>
      </p:sp>
      <p:sp>
        <p:nvSpPr>
          <p:cNvPr id="3" name="Content Placeholder 2"/>
          <p:cNvSpPr>
            <a:spLocks noGrp="1"/>
          </p:cNvSpPr>
          <p:nvPr>
            <p:ph sz="half" idx="1"/>
          </p:nvPr>
        </p:nvSpPr>
        <p:spPr>
          <a:xfrm>
            <a:off x="913795" y="2088319"/>
            <a:ext cx="510600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3403" y="2088319"/>
            <a:ext cx="5094154" cy="3702881"/>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FA7B0F1-8761-47A1-BD9C-189064AF1A59}" type="slidenum">
              <a:rPr lang="en-US" smtClean="0"/>
              <a:pPr>
                <a:defRPr/>
              </a:pPr>
              <a:t>‹#›</a:t>
            </a:fld>
            <a:endParaRPr lang="en-US"/>
          </a:p>
        </p:txBody>
      </p:sp>
    </p:spTree>
    <p:extLst>
      <p:ext uri="{BB962C8B-B14F-4D97-AF65-F5344CB8AC3E}">
        <p14:creationId xmlns:p14="http://schemas.microsoft.com/office/powerpoint/2010/main" val="23235493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1" cy="1325563"/>
          </a:xfrm>
        </p:spPr>
        <p:txBody>
          <a:bodyPr/>
          <a:lstStyle/>
          <a:p>
            <a:r>
              <a:rPr lang="en-US"/>
              <a:t>Click to edit Master title style</a:t>
            </a:r>
          </a:p>
        </p:txBody>
      </p:sp>
      <p:sp>
        <p:nvSpPr>
          <p:cNvPr id="3" name="Text Placeholder 2"/>
          <p:cNvSpPr>
            <a:spLocks noGrp="1"/>
          </p:cNvSpPr>
          <p:nvPr>
            <p:ph type="body" idx="1"/>
          </p:nvPr>
        </p:nvSpPr>
        <p:spPr>
          <a:xfrm>
            <a:off x="1141804" y="2088320"/>
            <a:ext cx="4879199"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913795" y="2912232"/>
            <a:ext cx="5107208"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402003" y="2088320"/>
            <a:ext cx="4865554" cy="823912"/>
          </a:xfrm>
        </p:spPr>
        <p:txBody>
          <a:bodyPr anchor="b"/>
          <a:lstStyle>
            <a:lvl1pPr marL="0" indent="0">
              <a:lnSpc>
                <a:spcPct val="100000"/>
              </a:lnSpc>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912232"/>
            <a:ext cx="5095357" cy="287896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D28F2D80-99B8-42FF-8D95-67B2D5E01E3C}" type="slidenum">
              <a:rPr lang="en-US" smtClean="0"/>
              <a:pPr>
                <a:defRPr/>
              </a:pPr>
              <a:t>‹#›</a:t>
            </a:fld>
            <a:endParaRPr lang="en-US"/>
          </a:p>
        </p:txBody>
      </p:sp>
    </p:spTree>
    <p:extLst>
      <p:ext uri="{BB962C8B-B14F-4D97-AF65-F5344CB8AC3E}">
        <p14:creationId xmlns:p14="http://schemas.microsoft.com/office/powerpoint/2010/main" val="69507806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DE2E8869-E9D6-4F9A-BCA9-758C5B13937E}" type="slidenum">
              <a:rPr lang="en-US" smtClean="0"/>
              <a:pPr>
                <a:defRPr/>
              </a:pPr>
              <a:t>‹#›</a:t>
            </a:fld>
            <a:endParaRPr lang="en-US"/>
          </a:p>
        </p:txBody>
      </p:sp>
    </p:spTree>
    <p:extLst>
      <p:ext uri="{BB962C8B-B14F-4D97-AF65-F5344CB8AC3E}">
        <p14:creationId xmlns:p14="http://schemas.microsoft.com/office/powerpoint/2010/main" val="12071103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C354118A-B675-455C-AE08-C00DA0C42FCD}" type="slidenum">
              <a:rPr lang="en-US" smtClean="0"/>
              <a:pPr>
                <a:defRPr/>
              </a:pPr>
              <a:t>‹#›</a:t>
            </a:fld>
            <a:endParaRPr lang="en-US"/>
          </a:p>
        </p:txBody>
      </p:sp>
    </p:spTree>
    <p:extLst>
      <p:ext uri="{BB962C8B-B14F-4D97-AF65-F5344CB8AC3E}">
        <p14:creationId xmlns:p14="http://schemas.microsoft.com/office/powerpoint/2010/main" val="362823422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8" y="609600"/>
            <a:ext cx="3932237" cy="2362200"/>
          </a:xfrm>
        </p:spPr>
        <p:txBody>
          <a:bodyPr anchor="b">
            <a:normAutofit/>
          </a:bodyPr>
          <a:lstStyle>
            <a:lvl1pPr>
              <a:defRPr sz="2800"/>
            </a:lvl1pPr>
          </a:lstStyle>
          <a:p>
            <a:r>
              <a:rPr lang="en-US"/>
              <a:t>Click to edit Master title style</a:t>
            </a:r>
          </a:p>
        </p:txBody>
      </p:sp>
      <p:sp>
        <p:nvSpPr>
          <p:cNvPr id="3" name="Content Placeholder 2"/>
          <p:cNvSpPr>
            <a:spLocks noGrp="1"/>
          </p:cNvSpPr>
          <p:nvPr>
            <p:ph idx="1"/>
          </p:nvPr>
        </p:nvSpPr>
        <p:spPr>
          <a:xfrm>
            <a:off x="5078064" y="609600"/>
            <a:ext cx="6189492" cy="5181600"/>
          </a:xfrm>
        </p:spPr>
        <p:txBody>
          <a:bodyPr anchor="ct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917228" y="2971800"/>
            <a:ext cx="3932237" cy="2819399"/>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6DC1A78E-9F2C-4C96-992E-B13FD75E5692}" type="slidenum">
              <a:rPr lang="en-US" smtClean="0"/>
              <a:pPr>
                <a:defRPr/>
              </a:pPr>
              <a:t>‹#›</a:t>
            </a:fld>
            <a:endParaRPr lang="en-US"/>
          </a:p>
        </p:txBody>
      </p:sp>
    </p:spTree>
    <p:extLst>
      <p:ext uri="{BB962C8B-B14F-4D97-AF65-F5344CB8AC3E}">
        <p14:creationId xmlns:p14="http://schemas.microsoft.com/office/powerpoint/2010/main" val="6895009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7227" y="609600"/>
            <a:ext cx="5929773" cy="2362200"/>
          </a:xfrm>
        </p:spPr>
        <p:txBody>
          <a:bodyPr anchor="b">
            <a:normAutofit/>
          </a:bodyPr>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7424804" y="758881"/>
            <a:ext cx="3255356" cy="4883038"/>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4" y="2971800"/>
            <a:ext cx="5934950" cy="2819400"/>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D4B1B4A4-CFD4-494E-B45E-30280426BF87}" type="slidenum">
              <a:rPr lang="en-US" smtClean="0"/>
              <a:pPr>
                <a:defRPr/>
              </a:pPr>
              <a:t>‹#›</a:t>
            </a:fld>
            <a:endParaRPr lang="en-US"/>
          </a:p>
        </p:txBody>
      </p:sp>
    </p:spTree>
    <p:extLst>
      <p:ext uri="{BB962C8B-B14F-4D97-AF65-F5344CB8AC3E}">
        <p14:creationId xmlns:p14="http://schemas.microsoft.com/office/powerpoint/2010/main" val="21167495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3806" y="4289372"/>
            <a:ext cx="10367564" cy="819355"/>
          </a:xfrm>
        </p:spPr>
        <p:txBody>
          <a:bodyPr anchor="b">
            <a:normAutofit/>
          </a:bodyPr>
          <a:lstStyle>
            <a:lvl1pPr>
              <a:defRPr sz="2800"/>
            </a:lvl1pPr>
          </a:lstStyle>
          <a:p>
            <a:r>
              <a:rPr lang="en-US"/>
              <a:t>Click to edit Master title style</a:t>
            </a:r>
          </a:p>
        </p:txBody>
      </p:sp>
      <p:sp>
        <p:nvSpPr>
          <p:cNvPr id="3" name="Picture Placeholder 2"/>
          <p:cNvSpPr>
            <a:spLocks noGrp="1" noChangeAspect="1"/>
          </p:cNvSpPr>
          <p:nvPr>
            <p:ph type="pic" idx="1"/>
          </p:nvPr>
        </p:nvSpPr>
        <p:spPr>
          <a:xfrm>
            <a:off x="913806" y="621321"/>
            <a:ext cx="10367564" cy="3379735"/>
          </a:xfrm>
          <a:no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913795" y="5108728"/>
            <a:ext cx="10365998" cy="682472"/>
          </a:xfrm>
        </p:spPr>
        <p:txBody>
          <a:bodyPr>
            <a:normAutofit/>
          </a:bodyPr>
          <a:lstStyle>
            <a:lvl1pPr marL="0" indent="0" algn="ctr">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292616060"/>
      </p:ext>
    </p:extLst>
  </p:cSld>
  <p:clrMapOvr>
    <a:masterClrMapping/>
  </p:clrMapOvr>
  <p:hf hdr="0" ftr="0" dt="0"/>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913795" y="609600"/>
            <a:ext cx="10353762" cy="3424859"/>
          </a:xfrm>
        </p:spPr>
        <p:txBody>
          <a:bodyPr anchor="ctr"/>
          <a:lstStyle>
            <a:lvl1pPr>
              <a:defRPr sz="3200"/>
            </a:lvl1pPr>
          </a:lstStyle>
          <a:p>
            <a:r>
              <a:rPr lang="en-US"/>
              <a:t>Click to edit Master title style</a:t>
            </a:r>
          </a:p>
        </p:txBody>
      </p:sp>
      <p:sp>
        <p:nvSpPr>
          <p:cNvPr id="4" name="Text Placeholder 3"/>
          <p:cNvSpPr>
            <a:spLocks noGrp="1"/>
          </p:cNvSpPr>
          <p:nvPr>
            <p:ph type="body" sz="half" idx="2"/>
          </p:nvPr>
        </p:nvSpPr>
        <p:spPr>
          <a:xfrm>
            <a:off x="913795" y="4204820"/>
            <a:ext cx="10353761" cy="159218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3112820144"/>
      </p:ext>
    </p:extLst>
  </p:cSld>
  <p:clrMapOvr>
    <a:masterClrMapping/>
  </p:clrMapOvr>
  <p:hf hdr="0" ftr="0" dt="0"/>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6212" y="609600"/>
            <a:ext cx="9302752" cy="2992904"/>
          </a:xfrm>
        </p:spPr>
        <p:txBody>
          <a:bodyPr anchor="ctr"/>
          <a:lstStyle>
            <a:lvl1pPr>
              <a:defRPr sz="3200"/>
            </a:lvl1pPr>
          </a:lstStyle>
          <a:p>
            <a:r>
              <a:rPr lang="en-US"/>
              <a:t>Click to edit Master title style</a:t>
            </a:r>
          </a:p>
        </p:txBody>
      </p:sp>
      <p:sp>
        <p:nvSpPr>
          <p:cNvPr id="12" name="Text Placeholder 3"/>
          <p:cNvSpPr>
            <a:spLocks noGrp="1"/>
          </p:cNvSpPr>
          <p:nvPr>
            <p:ph type="body" sz="half" idx="13"/>
          </p:nvPr>
        </p:nvSpPr>
        <p:spPr>
          <a:xfrm>
            <a:off x="1720644" y="3610032"/>
            <a:ext cx="8752299" cy="426812"/>
          </a:xfrm>
        </p:spPr>
        <p:txBody>
          <a:bodyPr anchor="t">
            <a:normAutofit/>
          </a:bodyPr>
          <a:lstStyle>
            <a:lvl1pPr marL="0" indent="0" algn="r">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4" name="Text Placeholder 3"/>
          <p:cNvSpPr>
            <a:spLocks noGrp="1"/>
          </p:cNvSpPr>
          <p:nvPr>
            <p:ph type="body" sz="half" idx="2"/>
          </p:nvPr>
        </p:nvSpPr>
        <p:spPr>
          <a:xfrm>
            <a:off x="913794" y="4204821"/>
            <a:ext cx="10353762" cy="1586380"/>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
        <p:nvSpPr>
          <p:cNvPr id="11" name="TextBox 10"/>
          <p:cNvSpPr txBox="1"/>
          <p:nvPr/>
        </p:nvSpPr>
        <p:spPr>
          <a:xfrm>
            <a:off x="836612" y="735241"/>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a:solidFill>
                  <a:schemeClr val="tx1"/>
                </a:solidFill>
                <a:effectLst/>
              </a:rPr>
              <a:t>“</a:t>
            </a:r>
          </a:p>
        </p:txBody>
      </p:sp>
      <p:sp>
        <p:nvSpPr>
          <p:cNvPr id="13" name="TextBox 12"/>
          <p:cNvSpPr txBox="1"/>
          <p:nvPr/>
        </p:nvSpPr>
        <p:spPr>
          <a:xfrm>
            <a:off x="10657956" y="2972093"/>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a:solidFill>
                  <a:schemeClr val="tx1"/>
                </a:solidFill>
                <a:effectLst/>
              </a:rPr>
              <a:t>”</a:t>
            </a:r>
          </a:p>
        </p:txBody>
      </p:sp>
    </p:spTree>
    <p:extLst>
      <p:ext uri="{BB962C8B-B14F-4D97-AF65-F5344CB8AC3E}">
        <p14:creationId xmlns:p14="http://schemas.microsoft.com/office/powerpoint/2010/main" val="825249897"/>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913806" y="2126942"/>
            <a:ext cx="10355327" cy="2511835"/>
          </a:xfrm>
        </p:spPr>
        <p:txBody>
          <a:bodyPr anchor="b"/>
          <a:lstStyle>
            <a:lvl1pPr>
              <a:defRPr sz="3200"/>
            </a:lvl1pPr>
          </a:lstStyle>
          <a:p>
            <a:r>
              <a:rPr lang="en-US"/>
              <a:t>Click to edit Master title style</a:t>
            </a:r>
          </a:p>
        </p:txBody>
      </p:sp>
      <p:sp>
        <p:nvSpPr>
          <p:cNvPr id="4" name="Text Placeholder 3"/>
          <p:cNvSpPr>
            <a:spLocks noGrp="1"/>
          </p:cNvSpPr>
          <p:nvPr>
            <p:ph type="body" sz="half" idx="2"/>
          </p:nvPr>
        </p:nvSpPr>
        <p:spPr>
          <a:xfrm>
            <a:off x="913794" y="4650556"/>
            <a:ext cx="10353763"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13566583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15" name="Title 1"/>
          <p:cNvSpPr>
            <a:spLocks noGrp="1"/>
          </p:cNvSpPr>
          <p:nvPr>
            <p:ph type="title"/>
          </p:nvPr>
        </p:nvSpPr>
        <p:spPr>
          <a:xfrm>
            <a:off x="913794" y="609600"/>
            <a:ext cx="10353762" cy="1325563"/>
          </a:xfrm>
        </p:spPr>
        <p:txBody>
          <a:bodyPr/>
          <a:lstStyle/>
          <a:p>
            <a:r>
              <a:rPr lang="en-US"/>
              <a:t>Click to edit Master title style</a:t>
            </a:r>
          </a:p>
        </p:txBody>
      </p:sp>
      <p:sp>
        <p:nvSpPr>
          <p:cNvPr id="7" name="Text Placeholder 2"/>
          <p:cNvSpPr>
            <a:spLocks noGrp="1"/>
          </p:cNvSpPr>
          <p:nvPr>
            <p:ph type="body" idx="1"/>
          </p:nvPr>
        </p:nvSpPr>
        <p:spPr>
          <a:xfrm>
            <a:off x="913794" y="2088319"/>
            <a:ext cx="3298956" cy="823305"/>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8" name="Text Placeholder 3"/>
          <p:cNvSpPr>
            <a:spLocks noGrp="1"/>
          </p:cNvSpPr>
          <p:nvPr>
            <p:ph type="body" sz="half" idx="15"/>
          </p:nvPr>
        </p:nvSpPr>
        <p:spPr>
          <a:xfrm>
            <a:off x="913794" y="2911624"/>
            <a:ext cx="3298956"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9" name="Text Placeholder 4"/>
          <p:cNvSpPr>
            <a:spLocks noGrp="1"/>
          </p:cNvSpPr>
          <p:nvPr>
            <p:ph type="body" sz="quarter" idx="3"/>
          </p:nvPr>
        </p:nvSpPr>
        <p:spPr>
          <a:xfrm>
            <a:off x="4444878" y="2088320"/>
            <a:ext cx="3298558"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0" name="Text Placeholder 3"/>
          <p:cNvSpPr>
            <a:spLocks noGrp="1"/>
          </p:cNvSpPr>
          <p:nvPr>
            <p:ph type="body" sz="half" idx="16"/>
          </p:nvPr>
        </p:nvSpPr>
        <p:spPr>
          <a:xfrm>
            <a:off x="4444878" y="2911624"/>
            <a:ext cx="329982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11" name="Text Placeholder 4"/>
          <p:cNvSpPr>
            <a:spLocks noGrp="1"/>
          </p:cNvSpPr>
          <p:nvPr>
            <p:ph type="body" sz="quarter" idx="13"/>
          </p:nvPr>
        </p:nvSpPr>
        <p:spPr>
          <a:xfrm>
            <a:off x="7973298" y="2088320"/>
            <a:ext cx="3291211" cy="823304"/>
          </a:xfrm>
        </p:spPr>
        <p:txBody>
          <a:bodyPr anchor="b">
            <a:noAutofit/>
          </a:bodyPr>
          <a:lstStyle>
            <a:lvl1pPr marL="0" indent="0" algn="ctr">
              <a:lnSpc>
                <a:spcPct val="100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12" name="Text Placeholder 3"/>
          <p:cNvSpPr>
            <a:spLocks noGrp="1"/>
          </p:cNvSpPr>
          <p:nvPr>
            <p:ph type="body" sz="half" idx="17"/>
          </p:nvPr>
        </p:nvSpPr>
        <p:spPr>
          <a:xfrm>
            <a:off x="7976346" y="2911624"/>
            <a:ext cx="3291211" cy="2879576"/>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542577820"/>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30" name="Title 1"/>
          <p:cNvSpPr>
            <a:spLocks noGrp="1"/>
          </p:cNvSpPr>
          <p:nvPr>
            <p:ph type="title"/>
          </p:nvPr>
        </p:nvSpPr>
        <p:spPr>
          <a:xfrm>
            <a:off x="913795" y="609600"/>
            <a:ext cx="10353762" cy="1325563"/>
          </a:xfrm>
        </p:spPr>
        <p:txBody>
          <a:bodyPr/>
          <a:lstStyle/>
          <a:p>
            <a:r>
              <a:rPr lang="en-US"/>
              <a:t>Click to edit Master title style</a:t>
            </a:r>
          </a:p>
        </p:txBody>
      </p:sp>
      <p:sp>
        <p:nvSpPr>
          <p:cNvPr id="19" name="Text Placeholder 2"/>
          <p:cNvSpPr>
            <a:spLocks noGrp="1"/>
          </p:cNvSpPr>
          <p:nvPr>
            <p:ph type="body" idx="1"/>
          </p:nvPr>
        </p:nvSpPr>
        <p:spPr>
          <a:xfrm>
            <a:off x="913795" y="4195899"/>
            <a:ext cx="3298955"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0" name="Picture Placeholder 2"/>
          <p:cNvSpPr>
            <a:spLocks noGrp="1" noChangeAspect="1"/>
          </p:cNvSpPr>
          <p:nvPr>
            <p:ph type="pic" idx="15"/>
          </p:nvPr>
        </p:nvSpPr>
        <p:spPr>
          <a:xfrm>
            <a:off x="1092020" y="2298987"/>
            <a:ext cx="2940050"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1" name="Text Placeholder 3"/>
          <p:cNvSpPr>
            <a:spLocks noGrp="1"/>
          </p:cNvSpPr>
          <p:nvPr>
            <p:ph type="body" sz="half" idx="18"/>
          </p:nvPr>
        </p:nvSpPr>
        <p:spPr>
          <a:xfrm>
            <a:off x="913795" y="4772161"/>
            <a:ext cx="3298955"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2" name="Text Placeholder 4"/>
          <p:cNvSpPr>
            <a:spLocks noGrp="1"/>
          </p:cNvSpPr>
          <p:nvPr>
            <p:ph type="body" sz="quarter" idx="3"/>
          </p:nvPr>
        </p:nvSpPr>
        <p:spPr>
          <a:xfrm>
            <a:off x="4442701" y="4195899"/>
            <a:ext cx="3298983"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3" name="Picture Placeholder 2"/>
          <p:cNvSpPr>
            <a:spLocks noGrp="1" noChangeAspect="1"/>
          </p:cNvSpPr>
          <p:nvPr>
            <p:ph type="pic" idx="21"/>
          </p:nvPr>
        </p:nvSpPr>
        <p:spPr>
          <a:xfrm>
            <a:off x="4568996" y="2298987"/>
            <a:ext cx="2930525"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4" name="Text Placeholder 3"/>
          <p:cNvSpPr>
            <a:spLocks noGrp="1"/>
          </p:cNvSpPr>
          <p:nvPr>
            <p:ph type="body" sz="half" idx="19"/>
          </p:nvPr>
        </p:nvSpPr>
        <p:spPr>
          <a:xfrm>
            <a:off x="4441348" y="4772160"/>
            <a:ext cx="3300336" cy="101903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25" name="Text Placeholder 4"/>
          <p:cNvSpPr>
            <a:spLocks noGrp="1"/>
          </p:cNvSpPr>
          <p:nvPr>
            <p:ph type="body" sz="quarter" idx="13"/>
          </p:nvPr>
        </p:nvSpPr>
        <p:spPr>
          <a:xfrm>
            <a:off x="7973423" y="4195899"/>
            <a:ext cx="3289900" cy="576262"/>
          </a:xfrm>
        </p:spPr>
        <p:txBody>
          <a:bodyPr anchor="b">
            <a:noAutofit/>
          </a:bodyPr>
          <a:lstStyle>
            <a:lvl1pPr marL="0" indent="0" algn="ctr">
              <a:lnSpc>
                <a:spcPct val="100000"/>
              </a:lnSpc>
              <a:buNone/>
              <a:defRPr sz="20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26" name="Picture Placeholder 2"/>
          <p:cNvSpPr>
            <a:spLocks noGrp="1" noChangeAspect="1"/>
          </p:cNvSpPr>
          <p:nvPr>
            <p:ph type="pic" idx="22"/>
          </p:nvPr>
        </p:nvSpPr>
        <p:spPr>
          <a:xfrm>
            <a:off x="8152803" y="2298987"/>
            <a:ext cx="2932113" cy="1524000"/>
          </a:xfrm>
          <a:prstGeom prst="roundRect">
            <a:avLst>
              <a:gd name="adj" fmla="val 0"/>
            </a:avLst>
          </a:prstGeom>
          <a:noFill/>
          <a:ln w="14605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p>
        </p:txBody>
      </p:sp>
      <p:sp>
        <p:nvSpPr>
          <p:cNvPr id="27" name="Text Placeholder 3"/>
          <p:cNvSpPr>
            <a:spLocks noGrp="1"/>
          </p:cNvSpPr>
          <p:nvPr>
            <p:ph type="body" sz="half" idx="20"/>
          </p:nvPr>
        </p:nvSpPr>
        <p:spPr>
          <a:xfrm>
            <a:off x="7973298" y="4772161"/>
            <a:ext cx="3294258" cy="1019037"/>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2009391791"/>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95F0541-9276-4DF9-AB6A-44F44611E035}" type="slidenum">
              <a:rPr lang="en-US" smtClean="0"/>
              <a:pPr>
                <a:defRPr/>
              </a:pPr>
              <a:t>‹#›</a:t>
            </a:fld>
            <a:endParaRPr lang="en-US"/>
          </a:p>
        </p:txBody>
      </p:sp>
    </p:spTree>
    <p:extLst>
      <p:ext uri="{BB962C8B-B14F-4D97-AF65-F5344CB8AC3E}">
        <p14:creationId xmlns:p14="http://schemas.microsoft.com/office/powerpoint/2010/main" val="41726495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609599"/>
            <a:ext cx="2542657" cy="5181601"/>
          </a:xfrm>
        </p:spPr>
        <p:txBody>
          <a:bodyPr vert="eaVert"/>
          <a:lstStyle>
            <a:lvl1pPr algn="l">
              <a:defRPr/>
            </a:lvl1pPr>
          </a:lstStyle>
          <a:p>
            <a:r>
              <a:rPr lang="en-US"/>
              <a:t>Click to edit Master title style</a:t>
            </a:r>
          </a:p>
        </p:txBody>
      </p:sp>
      <p:sp>
        <p:nvSpPr>
          <p:cNvPr id="3" name="Vertical Text Placeholder 2"/>
          <p:cNvSpPr>
            <a:spLocks noGrp="1"/>
          </p:cNvSpPr>
          <p:nvPr>
            <p:ph type="body" orient="vert" idx="1"/>
          </p:nvPr>
        </p:nvSpPr>
        <p:spPr>
          <a:xfrm>
            <a:off x="913794" y="609599"/>
            <a:ext cx="7658705" cy="5181601"/>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CA490AD-8348-4531-9D9D-6EDEC31C1C03}" type="slidenum">
              <a:rPr lang="en-US" smtClean="0"/>
              <a:pPr>
                <a:defRPr/>
              </a:pPr>
              <a:t>‹#›</a:t>
            </a:fld>
            <a:endParaRPr lang="en-US"/>
          </a:p>
        </p:txBody>
      </p:sp>
    </p:spTree>
    <p:extLst>
      <p:ext uri="{BB962C8B-B14F-4D97-AF65-F5344CB8AC3E}">
        <p14:creationId xmlns:p14="http://schemas.microsoft.com/office/powerpoint/2010/main" val="42241441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1" cy="1326321"/>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913795" y="2096064"/>
            <a:ext cx="10353762" cy="3695136"/>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7678736" y="5883275"/>
            <a:ext cx="2743200"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913794" y="5883275"/>
            <a:ext cx="6672865" cy="365125"/>
          </a:xfrm>
          <a:prstGeom prst="rect">
            <a:avLst/>
          </a:prstGeom>
        </p:spPr>
        <p:txBody>
          <a:bodyPr vert="horz" lIns="91440" tIns="45720" rIns="91440" bIns="45720" rtlCol="0" anchor="ctr"/>
          <a:lstStyle>
            <a:lvl1pPr algn="l">
              <a:defRPr sz="10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10514011" y="5883275"/>
            <a:ext cx="753545" cy="365125"/>
          </a:xfrm>
          <a:prstGeom prst="rect">
            <a:avLst/>
          </a:prstGeom>
        </p:spPr>
        <p:txBody>
          <a:bodyPr vert="horz" lIns="91440" tIns="45720" rIns="91440" bIns="45720" rtlCol="0" anchor="ctr"/>
          <a:lstStyle>
            <a:lvl1pPr algn="r">
              <a:defRPr sz="1000">
                <a:solidFill>
                  <a:schemeClr val="tx1">
                    <a:tint val="75000"/>
                  </a:schemeClr>
                </a:solidFill>
              </a:defRPr>
            </a:lvl1pPr>
          </a:lstStyle>
          <a:p>
            <a:pPr>
              <a:defRPr/>
            </a:pPr>
            <a:fld id="{22475FBF-EB38-4C72-B136-732C35DDA2C5}" type="slidenum">
              <a:rPr lang="en-US" smtClean="0"/>
              <a:pPr>
                <a:defRPr/>
              </a:pPr>
              <a:t>‹#›</a:t>
            </a:fld>
            <a:endParaRPr lang="en-US"/>
          </a:p>
        </p:txBody>
      </p:sp>
    </p:spTree>
    <p:extLst>
      <p:ext uri="{BB962C8B-B14F-4D97-AF65-F5344CB8AC3E}">
        <p14:creationId xmlns:p14="http://schemas.microsoft.com/office/powerpoint/2010/main" val="118950141"/>
      </p:ext>
    </p:extLst>
  </p:cSld>
  <p:clrMap bg1="dk1" tx1="lt1" bg2="dk2" tx2="lt2" accent1="accent1" accent2="accent2" accent3="accent3" accent4="accent4" accent5="accent5" accent6="accent6" hlink="hlink" folHlink="folHlink"/>
  <p:sldLayoutIdLst>
    <p:sldLayoutId id="2147484142" r:id="rId1"/>
    <p:sldLayoutId id="2147484143" r:id="rId2"/>
    <p:sldLayoutId id="2147484144" r:id="rId3"/>
    <p:sldLayoutId id="2147484145" r:id="rId4"/>
    <p:sldLayoutId id="2147484146" r:id="rId5"/>
    <p:sldLayoutId id="2147484147" r:id="rId6"/>
    <p:sldLayoutId id="2147484148" r:id="rId7"/>
    <p:sldLayoutId id="2147484149" r:id="rId8"/>
    <p:sldLayoutId id="2147484150" r:id="rId9"/>
    <p:sldLayoutId id="2147484151" r:id="rId10"/>
    <p:sldLayoutId id="2147484152" r:id="rId11"/>
    <p:sldLayoutId id="2147484153" r:id="rId12"/>
    <p:sldLayoutId id="2147484154" r:id="rId13"/>
    <p:sldLayoutId id="2147484155" r:id="rId14"/>
    <p:sldLayoutId id="2147484156" r:id="rId15"/>
    <p:sldLayoutId id="2147484157" r:id="rId16"/>
    <p:sldLayoutId id="2147484158" r:id="rId17"/>
  </p:sldLayoutIdLst>
  <p:hf hdr="0" ftr="0" dt="0"/>
  <p:txStyles>
    <p:titleStyle>
      <a:lvl1pPr algn="ctr" defTabSz="914400" rtl="0" eaLnBrk="1" latinLnBrk="0" hangingPunct="1">
        <a:lnSpc>
          <a:spcPct val="90000"/>
        </a:lnSpc>
        <a:spcBef>
          <a:spcPct val="0"/>
        </a:spcBef>
        <a:buNone/>
        <a:defRPr sz="3400" b="1" i="0" kern="1200" cap="all">
          <a:solidFill>
            <a:schemeClr val="tx1"/>
          </a:solidFill>
          <a:effectLst>
            <a:outerShdw blurRad="50800" dist="63500" dir="2700000" algn="tl" rotWithShape="0">
              <a:srgbClr val="000000">
                <a:alpha val="48000"/>
              </a:srgbClr>
            </a:outerShdw>
          </a:effectLst>
          <a:latin typeface="+mj-lt"/>
          <a:ea typeface="+mj-ea"/>
          <a:cs typeface="+mj-cs"/>
        </a:defRPr>
      </a:lvl1pPr>
    </p:titleStyle>
    <p:bodyStyle>
      <a:lvl1pPr marL="228600" indent="-228600" algn="l" defTabSz="914400" rtl="0" eaLnBrk="1" latinLnBrk="0" hangingPunct="1">
        <a:lnSpc>
          <a:spcPct val="120000"/>
        </a:lnSpc>
        <a:spcBef>
          <a:spcPts val="1000"/>
        </a:spcBef>
        <a:buFont typeface="Arial" panose="020B0604020202020204" pitchFamily="34" charset="0"/>
        <a:buChar char="•"/>
        <a:defRPr sz="2000" kern="1200">
          <a:solidFill>
            <a:schemeClr val="tx1"/>
          </a:solidFill>
          <a:effectLst>
            <a:outerShdw blurRad="50800" dist="38100" dir="2700000" algn="tl" rotWithShape="0">
              <a:srgbClr val="000000">
                <a:alpha val="48000"/>
              </a:srgbClr>
            </a:outerShdw>
          </a:effectLst>
          <a:latin typeface="+mn-lt"/>
          <a:ea typeface="+mn-ea"/>
          <a:cs typeface="+mn-cs"/>
        </a:defRPr>
      </a:lvl1pPr>
      <a:lvl2pPr marL="685800" indent="-228600" algn="l" defTabSz="914400" rtl="0" eaLnBrk="1" latinLnBrk="0" hangingPunct="1">
        <a:lnSpc>
          <a:spcPct val="120000"/>
        </a:lnSpc>
        <a:spcBef>
          <a:spcPts val="500"/>
        </a:spcBef>
        <a:buFont typeface="Arial" panose="020B0604020202020204" pitchFamily="34" charset="0"/>
        <a:buChar char="•"/>
        <a:defRPr sz="1800" kern="1200">
          <a:solidFill>
            <a:schemeClr val="tx1"/>
          </a:solidFill>
          <a:effectLst>
            <a:outerShdw blurRad="50800" dist="38100" dir="2700000" algn="tl" rotWithShape="0">
              <a:srgbClr val="000000">
                <a:alpha val="48000"/>
              </a:srgbClr>
            </a:outerShdw>
          </a:effectLst>
          <a:latin typeface="+mn-lt"/>
          <a:ea typeface="+mn-ea"/>
          <a:cs typeface="+mn-cs"/>
        </a:defRPr>
      </a:lvl2pPr>
      <a:lvl3pPr marL="1143000" indent="-228600" algn="l" defTabSz="914400" rtl="0" eaLnBrk="1" latinLnBrk="0" hangingPunct="1">
        <a:lnSpc>
          <a:spcPct val="120000"/>
        </a:lnSpc>
        <a:spcBef>
          <a:spcPts val="500"/>
        </a:spcBef>
        <a:buFont typeface="Arial" panose="020B0604020202020204" pitchFamily="34" charset="0"/>
        <a:buChar char="•"/>
        <a:defRPr sz="1600" kern="1200">
          <a:solidFill>
            <a:schemeClr val="tx1"/>
          </a:solidFill>
          <a:effectLst>
            <a:outerShdw blurRad="50800" dist="38100" dir="2700000" algn="tl" rotWithShape="0">
              <a:srgbClr val="000000">
                <a:alpha val="48000"/>
              </a:srgbClr>
            </a:outerShdw>
          </a:effectLst>
          <a:latin typeface="+mn-lt"/>
          <a:ea typeface="+mn-ea"/>
          <a:cs typeface="+mn-cs"/>
        </a:defRPr>
      </a:lvl3pPr>
      <a:lvl4pPr marL="1600200" indent="-228600" algn="l" defTabSz="914400" rtl="0" eaLnBrk="1" latinLnBrk="0" hangingPunct="1">
        <a:lnSpc>
          <a:spcPct val="120000"/>
        </a:lnSpc>
        <a:spcBef>
          <a:spcPts val="500"/>
        </a:spcBef>
        <a:buFont typeface="Arial" panose="020B0604020202020204" pitchFamily="34" charset="0"/>
        <a:buChar char="•"/>
        <a:defRPr sz="1400" kern="1200">
          <a:solidFill>
            <a:schemeClr val="tx1"/>
          </a:solidFill>
          <a:effectLst>
            <a:outerShdw blurRad="50800" dist="38100" dir="2700000" algn="tl" rotWithShape="0">
              <a:srgbClr val="000000">
                <a:alpha val="48000"/>
              </a:srgbClr>
            </a:outerShdw>
          </a:effectLst>
          <a:latin typeface="+mn-lt"/>
          <a:ea typeface="+mn-ea"/>
          <a:cs typeface="+mn-cs"/>
        </a:defRPr>
      </a:lvl4pPr>
      <a:lvl5pPr marL="20574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5pPr>
      <a:lvl6pPr marL="25146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6pPr>
      <a:lvl7pPr marL="29718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7pPr>
      <a:lvl8pPr marL="34290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8pPr>
      <a:lvl9pPr marL="3886200" indent="-228600" algn="l" defTabSz="914400" rtl="0" eaLnBrk="1" latinLnBrk="0" hangingPunct="1">
        <a:lnSpc>
          <a:spcPct val="120000"/>
        </a:lnSpc>
        <a:spcBef>
          <a:spcPts val="500"/>
        </a:spcBef>
        <a:buFont typeface="Arial" panose="020B0604020202020204" pitchFamily="34" charset="0"/>
        <a:buChar char="•"/>
        <a:defRPr sz="1200" kern="1200">
          <a:solidFill>
            <a:schemeClr val="tx1"/>
          </a:solidFill>
          <a:effectLst>
            <a:outerShdw blurRad="50800" dist="38100" dir="2700000" algn="tl" rotWithShape="0">
              <a:srgbClr val="000000">
                <a:alpha val="48000"/>
              </a:srgbClr>
            </a:outerShdw>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4.xml"/><Relationship Id="rId4" Type="http://schemas.openxmlformats.org/officeDocument/2006/relationships/image" Target="../media/image4.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Picture 1" descr="daniel praying lions den">
            <a:extLst>
              <a:ext uri="{FF2B5EF4-FFF2-40B4-BE49-F238E27FC236}">
                <a16:creationId xmlns:a16="http://schemas.microsoft.com/office/drawing/2014/main" id="{0F8516F3-6AED-4758-6AA5-7CCC11131A3E}"/>
              </a:ext>
            </a:extLst>
          </p:cNvPr>
          <p:cNvPicPr>
            <a:picLocks noChangeAspect="1"/>
          </p:cNvPicPr>
          <p:nvPr/>
        </p:nvPicPr>
        <p:blipFill>
          <a:blip r:embed="rId2"/>
          <a:srcRect l="17885" r="26115" b="-1"/>
          <a:stretch>
            <a:fillRect/>
          </a:stretch>
        </p:blipFill>
        <p:spPr>
          <a:xfrm>
            <a:off x="3793813" y="744344"/>
            <a:ext cx="4627646" cy="4627648"/>
          </a:xfrm>
          <a:custGeom>
            <a:avLst/>
            <a:gdLst/>
            <a:ahLst/>
            <a:cxnLst/>
            <a:rect l="l" t="t" r="r" b="b"/>
            <a:pathLst>
              <a:path w="4627646" h="4627648">
                <a:moveTo>
                  <a:pt x="2313823" y="0"/>
                </a:moveTo>
                <a:cubicBezTo>
                  <a:pt x="3591712" y="0"/>
                  <a:pt x="4627646" y="1035934"/>
                  <a:pt x="4627646" y="2313824"/>
                </a:cubicBezTo>
                <a:cubicBezTo>
                  <a:pt x="4627646" y="3591714"/>
                  <a:pt x="3591712" y="4627648"/>
                  <a:pt x="2313823" y="4627648"/>
                </a:cubicBezTo>
                <a:cubicBezTo>
                  <a:pt x="1035934" y="4627648"/>
                  <a:pt x="0" y="3591714"/>
                  <a:pt x="0" y="2313824"/>
                </a:cubicBezTo>
                <a:cubicBezTo>
                  <a:pt x="0" y="1035934"/>
                  <a:pt x="1035934" y="0"/>
                  <a:pt x="2313823" y="0"/>
                </a:cubicBezTo>
                <a:close/>
              </a:path>
            </a:pathLst>
          </a:custGeom>
        </p:spPr>
      </p:pic>
      <p:pic>
        <p:nvPicPr>
          <p:cNvPr id="15" name="Picture 14" descr="The Fiery Furnace! - The Boldest Friends In The Bible (Biblical Stories  Explained)">
            <a:extLst>
              <a:ext uri="{FF2B5EF4-FFF2-40B4-BE49-F238E27FC236}">
                <a16:creationId xmlns:a16="http://schemas.microsoft.com/office/drawing/2014/main" id="{F54CB419-2DD1-4CDF-7C2D-E8450382B5FE}"/>
              </a:ext>
            </a:extLst>
          </p:cNvPr>
          <p:cNvPicPr>
            <a:picLocks noChangeAspect="1"/>
          </p:cNvPicPr>
          <p:nvPr/>
        </p:nvPicPr>
        <p:blipFill>
          <a:blip r:embed="rId3"/>
          <a:srcRect l="24487" r="25726" b="2"/>
          <a:stretch>
            <a:fillRect/>
          </a:stretch>
        </p:blipFill>
        <p:spPr>
          <a:xfrm>
            <a:off x="1319706" y="1757695"/>
            <a:ext cx="2590737" cy="2926956"/>
          </a:xfrm>
          <a:custGeom>
            <a:avLst/>
            <a:gdLst/>
            <a:ahLst/>
            <a:cxnLst/>
            <a:rect l="l" t="t" r="r" b="b"/>
            <a:pathLst>
              <a:path w="2590737" h="2926956">
                <a:moveTo>
                  <a:pt x="1463478" y="0"/>
                </a:moveTo>
                <a:cubicBezTo>
                  <a:pt x="1867606" y="0"/>
                  <a:pt x="2233476" y="163805"/>
                  <a:pt x="2498313" y="428643"/>
                </a:cubicBezTo>
                <a:lnTo>
                  <a:pt x="2501029" y="431631"/>
                </a:lnTo>
                <a:lnTo>
                  <a:pt x="2445696" y="582811"/>
                </a:lnTo>
                <a:cubicBezTo>
                  <a:pt x="2374039" y="813196"/>
                  <a:pt x="2335437" y="1058145"/>
                  <a:pt x="2335437" y="1312109"/>
                </a:cubicBezTo>
                <a:cubicBezTo>
                  <a:pt x="2335437" y="1650728"/>
                  <a:pt x="2404063" y="1973319"/>
                  <a:pt x="2528166" y="2266732"/>
                </a:cubicBezTo>
                <a:lnTo>
                  <a:pt x="2590737" y="2396622"/>
                </a:lnTo>
                <a:lnTo>
                  <a:pt x="2498313" y="2498313"/>
                </a:lnTo>
                <a:cubicBezTo>
                  <a:pt x="2233476" y="2763151"/>
                  <a:pt x="1867606" y="2926956"/>
                  <a:pt x="1463478" y="2926956"/>
                </a:cubicBezTo>
                <a:cubicBezTo>
                  <a:pt x="655221" y="2926956"/>
                  <a:pt x="0" y="2271735"/>
                  <a:pt x="0" y="1463478"/>
                </a:cubicBezTo>
                <a:cubicBezTo>
                  <a:pt x="0" y="655221"/>
                  <a:pt x="655221" y="0"/>
                  <a:pt x="1463478" y="0"/>
                </a:cubicBezTo>
                <a:close/>
              </a:path>
            </a:pathLst>
          </a:custGeom>
        </p:spPr>
      </p:pic>
      <p:pic>
        <p:nvPicPr>
          <p:cNvPr id="16" name="Picture 15" descr="Illustration of Daniel Interpreting the Handwriting on the Wall during the Feast of Belshazzar (Daniel) from Antique 19th Century Holy Scriptures with Stock Photo - Alamy">
            <a:extLst>
              <a:ext uri="{FF2B5EF4-FFF2-40B4-BE49-F238E27FC236}">
                <a16:creationId xmlns:a16="http://schemas.microsoft.com/office/drawing/2014/main" id="{DC0D25E6-88C4-557F-045E-5A94235A19DD}"/>
              </a:ext>
            </a:extLst>
          </p:cNvPr>
          <p:cNvPicPr>
            <a:picLocks noChangeAspect="1"/>
          </p:cNvPicPr>
          <p:nvPr/>
        </p:nvPicPr>
        <p:blipFill>
          <a:blip r:embed="rId4"/>
          <a:srcRect t="25127" r="1" b="1"/>
          <a:stretch>
            <a:fillRect/>
          </a:stretch>
        </p:blipFill>
        <p:spPr>
          <a:xfrm>
            <a:off x="8297994" y="1757695"/>
            <a:ext cx="2577829" cy="2926956"/>
          </a:xfrm>
          <a:custGeom>
            <a:avLst/>
            <a:gdLst/>
            <a:ahLst/>
            <a:cxnLst/>
            <a:rect l="l" t="t" r="r" b="b"/>
            <a:pathLst>
              <a:path w="2577829" h="2926956">
                <a:moveTo>
                  <a:pt x="1114351" y="0"/>
                </a:moveTo>
                <a:cubicBezTo>
                  <a:pt x="1922608" y="0"/>
                  <a:pt x="2577829" y="655221"/>
                  <a:pt x="2577829" y="1463478"/>
                </a:cubicBezTo>
                <a:cubicBezTo>
                  <a:pt x="2577829" y="2271735"/>
                  <a:pt x="1922608" y="2926956"/>
                  <a:pt x="1114351" y="2926956"/>
                </a:cubicBezTo>
                <a:cubicBezTo>
                  <a:pt x="710223" y="2926956"/>
                  <a:pt x="344353" y="2763151"/>
                  <a:pt x="79516" y="2498313"/>
                </a:cubicBezTo>
                <a:lnTo>
                  <a:pt x="0" y="2410824"/>
                </a:lnTo>
                <a:lnTo>
                  <a:pt x="69413" y="2266732"/>
                </a:lnTo>
                <a:cubicBezTo>
                  <a:pt x="193516" y="1973319"/>
                  <a:pt x="262142" y="1650728"/>
                  <a:pt x="262142" y="1312109"/>
                </a:cubicBezTo>
                <a:cubicBezTo>
                  <a:pt x="262142" y="1058145"/>
                  <a:pt x="223540" y="813196"/>
                  <a:pt x="151883" y="582811"/>
                </a:cubicBezTo>
                <a:lnTo>
                  <a:pt x="91478" y="417771"/>
                </a:lnTo>
                <a:lnTo>
                  <a:pt x="183443" y="334187"/>
                </a:lnTo>
                <a:cubicBezTo>
                  <a:pt x="436418" y="125413"/>
                  <a:pt x="760739" y="0"/>
                  <a:pt x="1114351" y="0"/>
                </a:cubicBezTo>
                <a:close/>
              </a:path>
            </a:pathLst>
          </a:custGeom>
        </p:spPr>
      </p:pic>
      <p:sp>
        <p:nvSpPr>
          <p:cNvPr id="24" name="Rectangle 2">
            <a:extLst>
              <a:ext uri="{FF2B5EF4-FFF2-40B4-BE49-F238E27FC236}">
                <a16:creationId xmlns:a16="http://schemas.microsoft.com/office/drawing/2014/main" id="{4821FCC2-591A-1956-4773-D117AA6FC59A}"/>
              </a:ext>
            </a:extLst>
          </p:cNvPr>
          <p:cNvSpPr txBox="1">
            <a:spLocks noChangeArrowheads="1"/>
          </p:cNvSpPr>
          <p:nvPr/>
        </p:nvSpPr>
        <p:spPr bwMode="auto">
          <a:xfrm>
            <a:off x="379351" y="4805198"/>
            <a:ext cx="11023600" cy="14265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nchor="ctr"/>
          <a:lstStyle>
            <a:lvl1pPr algn="l" rtl="0" eaLnBrk="0" fontAlgn="base" hangingPunct="0">
              <a:spcBef>
                <a:spcPct val="0"/>
              </a:spcBef>
              <a:spcAft>
                <a:spcPct val="0"/>
              </a:spcAft>
              <a:defRPr sz="4000" b="1" i="1">
                <a:solidFill>
                  <a:schemeClr val="tx2"/>
                </a:solidFill>
                <a:latin typeface="+mj-lt"/>
                <a:ea typeface="+mj-ea"/>
                <a:cs typeface="+mj-cs"/>
              </a:defRPr>
            </a:lvl1pPr>
            <a:lvl2pPr algn="l" rtl="0" eaLnBrk="0" fontAlgn="base" hangingPunct="0">
              <a:spcBef>
                <a:spcPct val="0"/>
              </a:spcBef>
              <a:spcAft>
                <a:spcPct val="0"/>
              </a:spcAft>
              <a:defRPr sz="4000" b="1" i="1">
                <a:solidFill>
                  <a:schemeClr val="tx2"/>
                </a:solidFill>
                <a:latin typeface="Arial" charset="0"/>
              </a:defRPr>
            </a:lvl2pPr>
            <a:lvl3pPr algn="l" rtl="0" eaLnBrk="0" fontAlgn="base" hangingPunct="0">
              <a:spcBef>
                <a:spcPct val="0"/>
              </a:spcBef>
              <a:spcAft>
                <a:spcPct val="0"/>
              </a:spcAft>
              <a:defRPr sz="4000" b="1" i="1">
                <a:solidFill>
                  <a:schemeClr val="tx2"/>
                </a:solidFill>
                <a:latin typeface="Arial" charset="0"/>
              </a:defRPr>
            </a:lvl3pPr>
            <a:lvl4pPr algn="l" rtl="0" eaLnBrk="0" fontAlgn="base" hangingPunct="0">
              <a:spcBef>
                <a:spcPct val="0"/>
              </a:spcBef>
              <a:spcAft>
                <a:spcPct val="0"/>
              </a:spcAft>
              <a:defRPr sz="4000" b="1" i="1">
                <a:solidFill>
                  <a:schemeClr val="tx2"/>
                </a:solidFill>
                <a:latin typeface="Arial" charset="0"/>
              </a:defRPr>
            </a:lvl4pPr>
            <a:lvl5pPr algn="l" rtl="0" eaLnBrk="0" fontAlgn="base" hangingPunct="0">
              <a:spcBef>
                <a:spcPct val="0"/>
              </a:spcBef>
              <a:spcAft>
                <a:spcPct val="0"/>
              </a:spcAft>
              <a:defRPr sz="4000" b="1" i="1">
                <a:solidFill>
                  <a:schemeClr val="tx2"/>
                </a:solidFill>
                <a:latin typeface="Arial" charset="0"/>
              </a:defRPr>
            </a:lvl5pPr>
            <a:lvl6pPr marL="457200" algn="l" rtl="0" fontAlgn="base">
              <a:spcBef>
                <a:spcPct val="0"/>
              </a:spcBef>
              <a:spcAft>
                <a:spcPct val="0"/>
              </a:spcAft>
              <a:defRPr sz="4000" b="1" i="1">
                <a:solidFill>
                  <a:schemeClr val="tx2"/>
                </a:solidFill>
                <a:latin typeface="Arial" charset="0"/>
              </a:defRPr>
            </a:lvl6pPr>
            <a:lvl7pPr marL="914400" algn="l" rtl="0" fontAlgn="base">
              <a:spcBef>
                <a:spcPct val="0"/>
              </a:spcBef>
              <a:spcAft>
                <a:spcPct val="0"/>
              </a:spcAft>
              <a:defRPr sz="4000" b="1" i="1">
                <a:solidFill>
                  <a:schemeClr val="tx2"/>
                </a:solidFill>
                <a:latin typeface="Arial" charset="0"/>
              </a:defRPr>
            </a:lvl7pPr>
            <a:lvl8pPr marL="1371600" algn="l" rtl="0" fontAlgn="base">
              <a:spcBef>
                <a:spcPct val="0"/>
              </a:spcBef>
              <a:spcAft>
                <a:spcPct val="0"/>
              </a:spcAft>
              <a:defRPr sz="4000" b="1" i="1">
                <a:solidFill>
                  <a:schemeClr val="tx2"/>
                </a:solidFill>
                <a:latin typeface="Arial" charset="0"/>
              </a:defRPr>
            </a:lvl8pPr>
            <a:lvl9pPr marL="1828800" algn="l" rtl="0" fontAlgn="base">
              <a:spcBef>
                <a:spcPct val="0"/>
              </a:spcBef>
              <a:spcAft>
                <a:spcPct val="0"/>
              </a:spcAft>
              <a:defRPr sz="4000" b="1" i="1">
                <a:solidFill>
                  <a:schemeClr val="tx2"/>
                </a:solidFill>
                <a:latin typeface="Arial" charset="0"/>
              </a:defRPr>
            </a:lvl9pPr>
          </a:lstStyle>
          <a:p>
            <a:pPr algn="ctr" eaLnBrk="1" hangingPunct="1">
              <a:defRPr/>
            </a:pPr>
            <a:endParaRPr lang="en-US" altLang="en-US" sz="5400" i="0" kern="0" dirty="0">
              <a:solidFill>
                <a:schemeClr val="tx1"/>
              </a:solidFill>
              <a:latin typeface="+mn-lt"/>
            </a:endParaRPr>
          </a:p>
          <a:p>
            <a:pPr algn="ctr" eaLnBrk="1" hangingPunct="1">
              <a:defRPr/>
            </a:pPr>
            <a:r>
              <a:rPr lang="en-US" altLang="en-US" sz="5400" i="0" kern="0" dirty="0">
                <a:solidFill>
                  <a:schemeClr val="tx1"/>
                </a:solidFill>
                <a:latin typeface="+mn-lt"/>
              </a:rPr>
              <a:t>Daniel – The Prophet</a:t>
            </a:r>
          </a:p>
        </p:txBody>
      </p:sp>
    </p:spTree>
    <p:extLst>
      <p:ext uri="{BB962C8B-B14F-4D97-AF65-F5344CB8AC3E}">
        <p14:creationId xmlns:p14="http://schemas.microsoft.com/office/powerpoint/2010/main" val="291479980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Rectangle 2"/>
          <p:cNvSpPr>
            <a:spLocks noChangeArrowheads="1"/>
          </p:cNvSpPr>
          <p:nvPr/>
        </p:nvSpPr>
        <p:spPr bwMode="auto">
          <a:xfrm>
            <a:off x="3609975" y="3200400"/>
            <a:ext cx="5029200" cy="68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7866" tIns="33338" rIns="67866" bIns="33338"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ctr" eaLnBrk="1" hangingPunct="1"/>
            <a:endParaRPr lang="en-US" altLang="en-US">
              <a:latin typeface="Arial" charset="0"/>
              <a:cs typeface="Arial" charset="0"/>
            </a:endParaRPr>
          </a:p>
        </p:txBody>
      </p:sp>
      <p:sp>
        <p:nvSpPr>
          <p:cNvPr id="3077" name="TextBox 1"/>
          <p:cNvSpPr txBox="1">
            <a:spLocks noChangeArrowheads="1"/>
          </p:cNvSpPr>
          <p:nvPr/>
        </p:nvSpPr>
        <p:spPr bwMode="auto">
          <a:xfrm>
            <a:off x="991507" y="458109"/>
            <a:ext cx="800735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r>
              <a:rPr lang="en-US" altLang="en-US" sz="3600" b="1" i="1">
                <a:latin typeface="+mj-lt"/>
                <a:cs typeface="Arial" charset="0"/>
              </a:rPr>
              <a:t>FBC Liberty Small Group</a:t>
            </a:r>
          </a:p>
        </p:txBody>
      </p:sp>
      <p:sp>
        <p:nvSpPr>
          <p:cNvPr id="6" name="Rectangle 2"/>
          <p:cNvSpPr txBox="1">
            <a:spLocks noChangeArrowheads="1"/>
          </p:cNvSpPr>
          <p:nvPr/>
        </p:nvSpPr>
        <p:spPr bwMode="auto">
          <a:xfrm>
            <a:off x="508000" y="1470212"/>
            <a:ext cx="11023600" cy="42567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67866" tIns="33338" rIns="67866" bIns="33338" anchor="ctr"/>
          <a:lstStyle>
            <a:lvl1pPr algn="l" rtl="0" eaLnBrk="0" fontAlgn="base" hangingPunct="0">
              <a:spcBef>
                <a:spcPct val="0"/>
              </a:spcBef>
              <a:spcAft>
                <a:spcPct val="0"/>
              </a:spcAft>
              <a:defRPr sz="4000" b="1" i="1">
                <a:solidFill>
                  <a:schemeClr val="tx2"/>
                </a:solidFill>
                <a:latin typeface="+mj-lt"/>
                <a:ea typeface="+mj-ea"/>
                <a:cs typeface="+mj-cs"/>
              </a:defRPr>
            </a:lvl1pPr>
            <a:lvl2pPr algn="l" rtl="0" eaLnBrk="0" fontAlgn="base" hangingPunct="0">
              <a:spcBef>
                <a:spcPct val="0"/>
              </a:spcBef>
              <a:spcAft>
                <a:spcPct val="0"/>
              </a:spcAft>
              <a:defRPr sz="4000" b="1" i="1">
                <a:solidFill>
                  <a:schemeClr val="tx2"/>
                </a:solidFill>
                <a:latin typeface="Arial" charset="0"/>
              </a:defRPr>
            </a:lvl2pPr>
            <a:lvl3pPr algn="l" rtl="0" eaLnBrk="0" fontAlgn="base" hangingPunct="0">
              <a:spcBef>
                <a:spcPct val="0"/>
              </a:spcBef>
              <a:spcAft>
                <a:spcPct val="0"/>
              </a:spcAft>
              <a:defRPr sz="4000" b="1" i="1">
                <a:solidFill>
                  <a:schemeClr val="tx2"/>
                </a:solidFill>
                <a:latin typeface="Arial" charset="0"/>
              </a:defRPr>
            </a:lvl3pPr>
            <a:lvl4pPr algn="l" rtl="0" eaLnBrk="0" fontAlgn="base" hangingPunct="0">
              <a:spcBef>
                <a:spcPct val="0"/>
              </a:spcBef>
              <a:spcAft>
                <a:spcPct val="0"/>
              </a:spcAft>
              <a:defRPr sz="4000" b="1" i="1">
                <a:solidFill>
                  <a:schemeClr val="tx2"/>
                </a:solidFill>
                <a:latin typeface="Arial" charset="0"/>
              </a:defRPr>
            </a:lvl4pPr>
            <a:lvl5pPr algn="l" rtl="0" eaLnBrk="0" fontAlgn="base" hangingPunct="0">
              <a:spcBef>
                <a:spcPct val="0"/>
              </a:spcBef>
              <a:spcAft>
                <a:spcPct val="0"/>
              </a:spcAft>
              <a:defRPr sz="4000" b="1" i="1">
                <a:solidFill>
                  <a:schemeClr val="tx2"/>
                </a:solidFill>
                <a:latin typeface="Arial" charset="0"/>
              </a:defRPr>
            </a:lvl5pPr>
            <a:lvl6pPr marL="457200" algn="l" rtl="0" fontAlgn="base">
              <a:spcBef>
                <a:spcPct val="0"/>
              </a:spcBef>
              <a:spcAft>
                <a:spcPct val="0"/>
              </a:spcAft>
              <a:defRPr sz="4000" b="1" i="1">
                <a:solidFill>
                  <a:schemeClr val="tx2"/>
                </a:solidFill>
                <a:latin typeface="Arial" charset="0"/>
              </a:defRPr>
            </a:lvl6pPr>
            <a:lvl7pPr marL="914400" algn="l" rtl="0" fontAlgn="base">
              <a:spcBef>
                <a:spcPct val="0"/>
              </a:spcBef>
              <a:spcAft>
                <a:spcPct val="0"/>
              </a:spcAft>
              <a:defRPr sz="4000" b="1" i="1">
                <a:solidFill>
                  <a:schemeClr val="tx2"/>
                </a:solidFill>
                <a:latin typeface="Arial" charset="0"/>
              </a:defRPr>
            </a:lvl7pPr>
            <a:lvl8pPr marL="1371600" algn="l" rtl="0" fontAlgn="base">
              <a:spcBef>
                <a:spcPct val="0"/>
              </a:spcBef>
              <a:spcAft>
                <a:spcPct val="0"/>
              </a:spcAft>
              <a:defRPr sz="4000" b="1" i="1">
                <a:solidFill>
                  <a:schemeClr val="tx2"/>
                </a:solidFill>
                <a:latin typeface="Arial" charset="0"/>
              </a:defRPr>
            </a:lvl8pPr>
            <a:lvl9pPr marL="1828800" algn="l" rtl="0" fontAlgn="base">
              <a:spcBef>
                <a:spcPct val="0"/>
              </a:spcBef>
              <a:spcAft>
                <a:spcPct val="0"/>
              </a:spcAft>
              <a:defRPr sz="4000" b="1" i="1">
                <a:solidFill>
                  <a:schemeClr val="tx2"/>
                </a:solidFill>
                <a:latin typeface="Arial" charset="0"/>
              </a:defRPr>
            </a:lvl9pPr>
          </a:lstStyle>
          <a:p>
            <a:pPr algn="ctr" eaLnBrk="1" hangingPunct="1">
              <a:defRPr/>
            </a:pPr>
            <a:endParaRPr lang="en-US" altLang="en-US" sz="5400" i="0" kern="0" dirty="0">
              <a:solidFill>
                <a:schemeClr val="tx1"/>
              </a:solidFill>
              <a:latin typeface="+mn-lt"/>
            </a:endParaRPr>
          </a:p>
          <a:p>
            <a:pPr algn="ctr" eaLnBrk="1" hangingPunct="1">
              <a:defRPr/>
            </a:pPr>
            <a:r>
              <a:rPr lang="en-US" altLang="en-US" sz="5400" i="0" kern="0" dirty="0">
                <a:solidFill>
                  <a:schemeClr val="tx1"/>
                </a:solidFill>
                <a:latin typeface="+mn-lt"/>
              </a:rPr>
              <a:t>Daniel – The Most Interesting Book of the Bible</a:t>
            </a:r>
          </a:p>
          <a:p>
            <a:pPr algn="ctr" eaLnBrk="1" hangingPunct="1">
              <a:defRPr/>
            </a:pPr>
            <a:endParaRPr lang="en-US" altLang="en-US" sz="5400" i="0" kern="0" dirty="0">
              <a:solidFill>
                <a:schemeClr val="tx1"/>
              </a:solidFill>
              <a:latin typeface="+mn-lt"/>
            </a:endParaRPr>
          </a:p>
          <a:p>
            <a:pPr algn="ctr" eaLnBrk="1" hangingPunct="1">
              <a:defRPr/>
            </a:pPr>
            <a:r>
              <a:rPr lang="en-US" altLang="en-US" i="0" kern="0" dirty="0">
                <a:solidFill>
                  <a:schemeClr val="tx1"/>
                </a:solidFill>
                <a:latin typeface="+mn-lt"/>
              </a:rPr>
              <a:t>Session #1     September 13, 2026</a:t>
            </a:r>
          </a:p>
          <a:p>
            <a:pPr algn="ctr" eaLnBrk="1" hangingPunct="1">
              <a:defRPr/>
            </a:pPr>
            <a:r>
              <a:rPr lang="en-US" altLang="en-US" i="0" kern="0" dirty="0">
                <a:solidFill>
                  <a:schemeClr val="tx1"/>
                </a:solidFill>
                <a:latin typeface="+mn-lt"/>
              </a:rPr>
              <a:t> </a:t>
            </a:r>
            <a:endParaRPr lang="en-US" altLang="en-US" sz="3075" kern="0" dirty="0">
              <a:solidFill>
                <a:schemeClr val="tx1"/>
              </a:solidFill>
            </a:endParaRPr>
          </a:p>
        </p:txBody>
      </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81075" y="1510020"/>
            <a:ext cx="9897533" cy="1754326"/>
          </a:xfrm>
          <a:prstGeom prst="rect">
            <a:avLst/>
          </a:prstGeom>
          <a:noFill/>
        </p:spPr>
        <p:txBody>
          <a:bodyPr wrap="square" rtlCol="0">
            <a:spAutoFit/>
          </a:bodyPr>
          <a:lstStyle/>
          <a:p>
            <a:pPr algn="ctr"/>
            <a:r>
              <a:rPr lang="en-US" sz="3600" dirty="0"/>
              <a:t>Daniel’s Life  </a:t>
            </a:r>
            <a:r>
              <a:rPr lang="en-US" sz="3600"/>
              <a:t>=  620 </a:t>
            </a:r>
            <a:r>
              <a:rPr lang="en-US" sz="3600" dirty="0"/>
              <a:t>BC to 539 BC</a:t>
            </a:r>
          </a:p>
          <a:p>
            <a:pPr algn="ctr"/>
            <a:endParaRPr lang="en-US" sz="3600" dirty="0"/>
          </a:p>
          <a:p>
            <a:pPr algn="ctr"/>
            <a:r>
              <a:rPr lang="en-US" sz="3600" dirty="0"/>
              <a:t>A time of amazing political </a:t>
            </a:r>
            <a:r>
              <a:rPr lang="en-US" sz="3600" dirty="0" err="1"/>
              <a:t>upheavel</a:t>
            </a:r>
            <a:endParaRPr lang="en-US" sz="36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Daniel’s Life</a:t>
            </a:r>
          </a:p>
        </p:txBody>
      </p:sp>
    </p:spTree>
    <p:extLst>
      <p:ext uri="{BB962C8B-B14F-4D97-AF65-F5344CB8AC3E}">
        <p14:creationId xmlns:p14="http://schemas.microsoft.com/office/powerpoint/2010/main" val="1501032713"/>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81075" y="1129770"/>
            <a:ext cx="9897533" cy="5016758"/>
          </a:xfrm>
          <a:prstGeom prst="rect">
            <a:avLst/>
          </a:prstGeom>
          <a:noFill/>
        </p:spPr>
        <p:txBody>
          <a:bodyPr wrap="square" rtlCol="0">
            <a:spAutoFit/>
          </a:bodyPr>
          <a:lstStyle/>
          <a:p>
            <a:r>
              <a:rPr lang="en-US" sz="3200" dirty="0"/>
              <a:t>3 Then the king ordered Ashpenaz, chief of his court officials, to bring into the king’s service some of the Israelites from the royal family and the nobility—</a:t>
            </a:r>
          </a:p>
          <a:p>
            <a:endParaRPr lang="en-US" sz="3200" dirty="0"/>
          </a:p>
          <a:p>
            <a:r>
              <a:rPr lang="en-US" sz="3200" dirty="0"/>
              <a:t>4 young men without any physical defect, handsome, showing aptitude for every kind of learning, well informed, quick to understand, and qualified to serve in the king’s palace. He was to teach them the language and literature of the Babylonians.   Daniel 1: 3-4</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What Did Daniel Look Like?</a:t>
            </a:r>
          </a:p>
        </p:txBody>
      </p:sp>
    </p:spTree>
    <p:extLst>
      <p:ext uri="{BB962C8B-B14F-4D97-AF65-F5344CB8AC3E}">
        <p14:creationId xmlns:p14="http://schemas.microsoft.com/office/powerpoint/2010/main" val="2210144204"/>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pic>
        <p:nvPicPr>
          <p:cNvPr id="5" name="Picture 4">
            <a:extLst>
              <a:ext uri="{FF2B5EF4-FFF2-40B4-BE49-F238E27FC236}">
                <a16:creationId xmlns:a16="http://schemas.microsoft.com/office/drawing/2014/main" id="{66537314-2F4D-BA2F-5C05-C04A5DFCA809}"/>
              </a:ext>
            </a:extLst>
          </p:cNvPr>
          <p:cNvPicPr>
            <a:picLocks noChangeAspect="1"/>
          </p:cNvPicPr>
          <p:nvPr/>
        </p:nvPicPr>
        <p:blipFill>
          <a:blip r:embed="rId3"/>
          <a:stretch>
            <a:fillRect/>
          </a:stretch>
        </p:blipFill>
        <p:spPr>
          <a:xfrm>
            <a:off x="5534142" y="858558"/>
            <a:ext cx="6188075" cy="5140884"/>
          </a:xfrm>
          <a:prstGeom prst="rect">
            <a:avLst/>
          </a:prstGeom>
        </p:spPr>
      </p:pic>
      <p:sp>
        <p:nvSpPr>
          <p:cNvPr id="3" name="TextBox 2">
            <a:extLst>
              <a:ext uri="{FF2B5EF4-FFF2-40B4-BE49-F238E27FC236}">
                <a16:creationId xmlns:a16="http://schemas.microsoft.com/office/drawing/2014/main" id="{44244271-F20E-209C-A6FD-4FF246A0E311}"/>
              </a:ext>
            </a:extLst>
          </p:cNvPr>
          <p:cNvSpPr txBox="1"/>
          <p:nvPr/>
        </p:nvSpPr>
        <p:spPr>
          <a:xfrm>
            <a:off x="1177131" y="2042833"/>
            <a:ext cx="3869267" cy="2308324"/>
          </a:xfrm>
          <a:prstGeom prst="rect">
            <a:avLst/>
          </a:prstGeom>
          <a:noFill/>
        </p:spPr>
        <p:txBody>
          <a:bodyPr wrap="square" lIns="91440" tIns="45720" rIns="91440" bIns="45720" rtlCol="0" anchor="t">
            <a:spAutoFit/>
          </a:bodyPr>
          <a:lstStyle/>
          <a:p>
            <a:pPr algn="ctr"/>
            <a:r>
              <a:rPr lang="en-US" sz="3600" dirty="0"/>
              <a:t>Daniel in the Lion’s Den</a:t>
            </a:r>
          </a:p>
          <a:p>
            <a:endParaRPr lang="en-US" sz="3600" dirty="0"/>
          </a:p>
          <a:p>
            <a:pPr algn="ctr"/>
            <a:r>
              <a:rPr lang="en-US" sz="3600" dirty="0"/>
              <a:t>Belshazzar’s End</a:t>
            </a:r>
          </a:p>
        </p:txBody>
      </p:sp>
    </p:spTree>
    <p:extLst>
      <p:ext uri="{BB962C8B-B14F-4D97-AF65-F5344CB8AC3E}">
        <p14:creationId xmlns:p14="http://schemas.microsoft.com/office/powerpoint/2010/main" val="364972483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6</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pic>
        <p:nvPicPr>
          <p:cNvPr id="3" name="Picture 2">
            <a:extLst>
              <a:ext uri="{FF2B5EF4-FFF2-40B4-BE49-F238E27FC236}">
                <a16:creationId xmlns:a16="http://schemas.microsoft.com/office/drawing/2014/main" id="{50A6351D-5941-4675-836F-9595AAE3A60A}"/>
              </a:ext>
            </a:extLst>
          </p:cNvPr>
          <p:cNvPicPr>
            <a:picLocks noChangeAspect="1"/>
          </p:cNvPicPr>
          <p:nvPr/>
        </p:nvPicPr>
        <p:blipFill>
          <a:blip r:embed="rId3"/>
          <a:srcRect r="2891" b="2875"/>
          <a:stretch>
            <a:fillRect/>
          </a:stretch>
        </p:blipFill>
        <p:spPr>
          <a:xfrm>
            <a:off x="5362196" y="60616"/>
            <a:ext cx="6684394" cy="6660859"/>
          </a:xfrm>
          <a:prstGeom prst="rect">
            <a:avLst/>
          </a:prstGeom>
        </p:spPr>
      </p:pic>
      <p:sp>
        <p:nvSpPr>
          <p:cNvPr id="4" name="TextBox 3">
            <a:extLst>
              <a:ext uri="{FF2B5EF4-FFF2-40B4-BE49-F238E27FC236}">
                <a16:creationId xmlns:a16="http://schemas.microsoft.com/office/drawing/2014/main" id="{A3BCD9CE-CAEE-E412-F2E4-B32B5C5FF7D0}"/>
              </a:ext>
            </a:extLst>
          </p:cNvPr>
          <p:cNvSpPr txBox="1"/>
          <p:nvPr/>
        </p:nvSpPr>
        <p:spPr>
          <a:xfrm>
            <a:off x="558800" y="2261097"/>
            <a:ext cx="3869267" cy="3416320"/>
          </a:xfrm>
          <a:prstGeom prst="rect">
            <a:avLst/>
          </a:prstGeom>
          <a:noFill/>
        </p:spPr>
        <p:txBody>
          <a:bodyPr wrap="square" lIns="91440" tIns="45720" rIns="91440" bIns="45720" rtlCol="0" anchor="t">
            <a:spAutoFit/>
          </a:bodyPr>
          <a:lstStyle/>
          <a:p>
            <a:r>
              <a:rPr lang="en-US" sz="3600" dirty="0"/>
              <a:t>The Fiery Furnace</a:t>
            </a:r>
          </a:p>
          <a:p>
            <a:endParaRPr lang="en-US" sz="3600" dirty="0"/>
          </a:p>
          <a:p>
            <a:r>
              <a:rPr lang="en-US" sz="3600" dirty="0"/>
              <a:t>Shadrach</a:t>
            </a:r>
          </a:p>
          <a:p>
            <a:r>
              <a:rPr lang="en-US" sz="3600" dirty="0"/>
              <a:t>Meshach</a:t>
            </a:r>
          </a:p>
          <a:p>
            <a:r>
              <a:rPr lang="en-US" sz="3600" dirty="0"/>
              <a:t>Abednego</a:t>
            </a:r>
          </a:p>
        </p:txBody>
      </p:sp>
    </p:spTree>
    <p:extLst>
      <p:ext uri="{BB962C8B-B14F-4D97-AF65-F5344CB8AC3E}">
        <p14:creationId xmlns:p14="http://schemas.microsoft.com/office/powerpoint/2010/main" val="2426166479"/>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3BCD9CE-CAEE-E412-F2E4-B32B5C5FF7D0}"/>
              </a:ext>
            </a:extLst>
          </p:cNvPr>
          <p:cNvSpPr txBox="1"/>
          <p:nvPr/>
        </p:nvSpPr>
        <p:spPr>
          <a:xfrm>
            <a:off x="406400" y="2114550"/>
            <a:ext cx="3869267" cy="1785104"/>
          </a:xfrm>
          <a:prstGeom prst="rect">
            <a:avLst/>
          </a:prstGeom>
          <a:noFill/>
        </p:spPr>
        <p:txBody>
          <a:bodyPr wrap="square" lIns="91440" tIns="45720" rIns="91440" bIns="45720" rtlCol="0" anchor="t">
            <a:spAutoFit/>
          </a:bodyPr>
          <a:lstStyle/>
          <a:p>
            <a:pPr algn="ctr"/>
            <a:r>
              <a:rPr lang="en-US" sz="3200" dirty="0"/>
              <a:t>The Handwriting on the Wall</a:t>
            </a:r>
          </a:p>
          <a:p>
            <a:endParaRPr lang="en-US" dirty="0"/>
          </a:p>
          <a:p>
            <a:pPr algn="ctr"/>
            <a:r>
              <a:rPr lang="en-US" sz="2800" dirty="0"/>
              <a:t>Belshazzar’s End</a:t>
            </a:r>
          </a:p>
        </p:txBody>
      </p:sp>
      <p:pic>
        <p:nvPicPr>
          <p:cNvPr id="9" name="Picture 8">
            <a:extLst>
              <a:ext uri="{FF2B5EF4-FFF2-40B4-BE49-F238E27FC236}">
                <a16:creationId xmlns:a16="http://schemas.microsoft.com/office/drawing/2014/main" id="{AC0F708F-A6B7-F6CA-5022-880CED046A4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4000" y="15501"/>
            <a:ext cx="6858000" cy="6858000"/>
          </a:xfrm>
          <a:prstGeom prst="rect">
            <a:avLst/>
          </a:prstGeom>
        </p:spPr>
      </p:pic>
    </p:spTree>
    <p:extLst>
      <p:ext uri="{BB962C8B-B14F-4D97-AF65-F5344CB8AC3E}">
        <p14:creationId xmlns:p14="http://schemas.microsoft.com/office/powerpoint/2010/main" val="76215437"/>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8</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3BCD9CE-CAEE-E412-F2E4-B32B5C5FF7D0}"/>
              </a:ext>
            </a:extLst>
          </p:cNvPr>
          <p:cNvSpPr txBox="1"/>
          <p:nvPr/>
        </p:nvSpPr>
        <p:spPr>
          <a:xfrm>
            <a:off x="405730" y="1057537"/>
            <a:ext cx="2420690" cy="4524315"/>
          </a:xfrm>
          <a:prstGeom prst="rect">
            <a:avLst/>
          </a:prstGeom>
          <a:noFill/>
        </p:spPr>
        <p:txBody>
          <a:bodyPr wrap="square" lIns="91440" tIns="45720" rIns="91440" bIns="45720" rtlCol="0" anchor="t">
            <a:spAutoFit/>
          </a:bodyPr>
          <a:lstStyle/>
          <a:p>
            <a:pPr algn="ctr"/>
            <a:r>
              <a:rPr lang="en-US" sz="3600" dirty="0"/>
              <a:t>The Beasts</a:t>
            </a:r>
          </a:p>
          <a:p>
            <a:pPr algn="ctr"/>
            <a:r>
              <a:rPr lang="en-US" sz="3600" dirty="0"/>
              <a:t>Daniel </a:t>
            </a:r>
            <a:r>
              <a:rPr lang="en-US" sz="3600" dirty="0" err="1"/>
              <a:t>Chpt</a:t>
            </a:r>
            <a:r>
              <a:rPr lang="en-US" sz="3600" dirty="0"/>
              <a:t>. 7</a:t>
            </a:r>
          </a:p>
          <a:p>
            <a:pPr algn="ctr"/>
            <a:endParaRPr lang="en-US" sz="3600" dirty="0"/>
          </a:p>
          <a:p>
            <a:endParaRPr lang="en-US" sz="3600" dirty="0"/>
          </a:p>
          <a:p>
            <a:pPr algn="ctr"/>
            <a:r>
              <a:rPr lang="en-US" sz="3600" dirty="0"/>
              <a:t>Precursor to Revelation</a:t>
            </a:r>
          </a:p>
        </p:txBody>
      </p:sp>
      <p:pic>
        <p:nvPicPr>
          <p:cNvPr id="3" name="Picture 2">
            <a:extLst>
              <a:ext uri="{FF2B5EF4-FFF2-40B4-BE49-F238E27FC236}">
                <a16:creationId xmlns:a16="http://schemas.microsoft.com/office/drawing/2014/main" id="{DB7D5712-6D47-5AFE-99EA-AF2CB5F989CA}"/>
              </a:ext>
            </a:extLst>
          </p:cNvPr>
          <p:cNvPicPr>
            <a:picLocks noChangeAspect="1"/>
          </p:cNvPicPr>
          <p:nvPr/>
        </p:nvPicPr>
        <p:blipFill>
          <a:blip r:embed="rId3"/>
          <a:stretch>
            <a:fillRect/>
          </a:stretch>
        </p:blipFill>
        <p:spPr>
          <a:xfrm>
            <a:off x="3035561" y="0"/>
            <a:ext cx="9156440" cy="6858000"/>
          </a:xfrm>
          <a:prstGeom prst="rect">
            <a:avLst/>
          </a:prstGeom>
        </p:spPr>
      </p:pic>
    </p:spTree>
    <p:extLst>
      <p:ext uri="{BB962C8B-B14F-4D97-AF65-F5344CB8AC3E}">
        <p14:creationId xmlns:p14="http://schemas.microsoft.com/office/powerpoint/2010/main" val="553553702"/>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9</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3BCD9CE-CAEE-E412-F2E4-B32B5C5FF7D0}"/>
              </a:ext>
            </a:extLst>
          </p:cNvPr>
          <p:cNvSpPr txBox="1"/>
          <p:nvPr/>
        </p:nvSpPr>
        <p:spPr>
          <a:xfrm>
            <a:off x="2941917" y="2723604"/>
            <a:ext cx="6308166" cy="769441"/>
          </a:xfrm>
          <a:prstGeom prst="rect">
            <a:avLst/>
          </a:prstGeom>
          <a:noFill/>
        </p:spPr>
        <p:txBody>
          <a:bodyPr wrap="square" lIns="91440" tIns="45720" rIns="91440" bIns="45720" rtlCol="0" anchor="t">
            <a:spAutoFit/>
          </a:bodyPr>
          <a:lstStyle/>
          <a:p>
            <a:pPr algn="ctr"/>
            <a:r>
              <a:rPr lang="en-US" sz="4400" dirty="0"/>
              <a:t>Chapter Outline</a:t>
            </a:r>
          </a:p>
        </p:txBody>
      </p:sp>
    </p:spTree>
    <p:extLst>
      <p:ext uri="{BB962C8B-B14F-4D97-AF65-F5344CB8AC3E}">
        <p14:creationId xmlns:p14="http://schemas.microsoft.com/office/powerpoint/2010/main" val="127077943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10</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3BCD9CE-CAEE-E412-F2E4-B32B5C5FF7D0}"/>
              </a:ext>
            </a:extLst>
          </p:cNvPr>
          <p:cNvSpPr txBox="1"/>
          <p:nvPr/>
        </p:nvSpPr>
        <p:spPr>
          <a:xfrm>
            <a:off x="2941917" y="2723604"/>
            <a:ext cx="6308166" cy="769441"/>
          </a:xfrm>
          <a:prstGeom prst="rect">
            <a:avLst/>
          </a:prstGeom>
          <a:noFill/>
        </p:spPr>
        <p:txBody>
          <a:bodyPr wrap="square" lIns="91440" tIns="45720" rIns="91440" bIns="45720" rtlCol="0" anchor="t">
            <a:spAutoFit/>
          </a:bodyPr>
          <a:lstStyle/>
          <a:p>
            <a:pPr algn="ctr"/>
            <a:r>
              <a:rPr lang="en-US" sz="4400" dirty="0"/>
              <a:t>Middle East Map</a:t>
            </a:r>
          </a:p>
        </p:txBody>
      </p:sp>
    </p:spTree>
    <p:extLst>
      <p:ext uri="{BB962C8B-B14F-4D97-AF65-F5344CB8AC3E}">
        <p14:creationId xmlns:p14="http://schemas.microsoft.com/office/powerpoint/2010/main" val="2601376367"/>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11</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3BCD9CE-CAEE-E412-F2E4-B32B5C5FF7D0}"/>
              </a:ext>
            </a:extLst>
          </p:cNvPr>
          <p:cNvSpPr txBox="1"/>
          <p:nvPr/>
        </p:nvSpPr>
        <p:spPr>
          <a:xfrm>
            <a:off x="2941917" y="2723604"/>
            <a:ext cx="6308166" cy="769441"/>
          </a:xfrm>
          <a:prstGeom prst="rect">
            <a:avLst/>
          </a:prstGeom>
          <a:noFill/>
        </p:spPr>
        <p:txBody>
          <a:bodyPr wrap="square" lIns="91440" tIns="45720" rIns="91440" bIns="45720" rtlCol="0" anchor="t">
            <a:spAutoFit/>
          </a:bodyPr>
          <a:lstStyle/>
          <a:p>
            <a:pPr algn="ctr"/>
            <a:r>
              <a:rPr lang="en-US" sz="4400" dirty="0"/>
              <a:t>Geopolitical Summary</a:t>
            </a:r>
          </a:p>
        </p:txBody>
      </p:sp>
    </p:spTree>
    <p:extLst>
      <p:ext uri="{BB962C8B-B14F-4D97-AF65-F5344CB8AC3E}">
        <p14:creationId xmlns:p14="http://schemas.microsoft.com/office/powerpoint/2010/main" val="3686926867"/>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12</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39645" y="1969628"/>
            <a:ext cx="9897533" cy="3416320"/>
          </a:xfrm>
          <a:prstGeom prst="rect">
            <a:avLst/>
          </a:prstGeom>
          <a:noFill/>
        </p:spPr>
        <p:txBody>
          <a:bodyPr wrap="square" rtlCol="0">
            <a:spAutoFit/>
          </a:bodyPr>
          <a:lstStyle/>
          <a:p>
            <a:r>
              <a:rPr lang="en-US" sz="3600" dirty="0"/>
              <a:t>The Prayer of Azariah and Song of the Three Holy Children  --  Daniel 3 addition</a:t>
            </a:r>
          </a:p>
          <a:p>
            <a:endParaRPr lang="en-US" sz="3600" dirty="0"/>
          </a:p>
          <a:p>
            <a:r>
              <a:rPr lang="en-US" sz="3600" dirty="0"/>
              <a:t>Susanna and the Elders  --  Daniel 13 addition</a:t>
            </a:r>
          </a:p>
          <a:p>
            <a:endParaRPr lang="en-US" sz="3600" dirty="0"/>
          </a:p>
          <a:p>
            <a:r>
              <a:rPr lang="en-US" sz="3600" dirty="0"/>
              <a:t>Bel and the Dragon  --  Daniel 14 addition</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Apocrypha Additions to Daniel</a:t>
            </a:r>
          </a:p>
        </p:txBody>
      </p:sp>
    </p:spTree>
    <p:extLst>
      <p:ext uri="{BB962C8B-B14F-4D97-AF65-F5344CB8AC3E}">
        <p14:creationId xmlns:p14="http://schemas.microsoft.com/office/powerpoint/2010/main" val="1024240620"/>
      </p:ext>
    </p:extLst>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13</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3BCD9CE-CAEE-E412-F2E4-B32B5C5FF7D0}"/>
              </a:ext>
            </a:extLst>
          </p:cNvPr>
          <p:cNvSpPr txBox="1"/>
          <p:nvPr/>
        </p:nvSpPr>
        <p:spPr>
          <a:xfrm>
            <a:off x="93048" y="575733"/>
            <a:ext cx="7670885" cy="5170646"/>
          </a:xfrm>
          <a:prstGeom prst="rect">
            <a:avLst/>
          </a:prstGeom>
          <a:noFill/>
        </p:spPr>
        <p:txBody>
          <a:bodyPr wrap="square" rtlCol="0">
            <a:spAutoFit/>
          </a:bodyPr>
          <a:lstStyle/>
          <a:p>
            <a:r>
              <a:rPr lang="en-US" sz="3200" dirty="0"/>
              <a:t>Martin Luther  --  Protest Leader</a:t>
            </a:r>
          </a:p>
          <a:p>
            <a:endParaRPr lang="en-US" dirty="0"/>
          </a:p>
          <a:p>
            <a:r>
              <a:rPr lang="en-US" sz="2800" dirty="0"/>
              <a:t>1517 --  Ninety-five Theses</a:t>
            </a:r>
          </a:p>
          <a:p>
            <a:pPr marL="914400" lvl="1" indent="-457200">
              <a:buFont typeface="Arial" panose="020B0604020202020204" pitchFamily="34" charset="0"/>
              <a:buChar char="•"/>
            </a:pPr>
            <a:r>
              <a:rPr lang="en-US" sz="2800" dirty="0"/>
              <a:t>Started the Protestant reformation</a:t>
            </a:r>
          </a:p>
          <a:p>
            <a:pPr marL="914400" lvl="1" indent="-457200">
              <a:buFont typeface="Arial" panose="020B0604020202020204" pitchFamily="34" charset="0"/>
              <a:buChar char="•"/>
            </a:pPr>
            <a:r>
              <a:rPr lang="en-US" sz="2800" dirty="0"/>
              <a:t>Based on Grace was free</a:t>
            </a:r>
          </a:p>
          <a:p>
            <a:pPr marL="914400" lvl="1" indent="-457200">
              <a:buFont typeface="Arial" panose="020B0604020202020204" pitchFamily="34" charset="0"/>
              <a:buChar char="•"/>
            </a:pPr>
            <a:r>
              <a:rPr lang="en-US" sz="2800" dirty="0"/>
              <a:t>No need for priests to charge for Church sacraments</a:t>
            </a:r>
          </a:p>
          <a:p>
            <a:pPr marL="914400" lvl="1" indent="-457200">
              <a:buFont typeface="Arial" panose="020B0604020202020204" pitchFamily="34" charset="0"/>
              <a:buChar char="•"/>
            </a:pPr>
            <a:r>
              <a:rPr lang="en-US" sz="2800" dirty="0"/>
              <a:t>No need for a priest to intercede for a Christian</a:t>
            </a:r>
          </a:p>
          <a:p>
            <a:pPr marL="914400" lvl="1" indent="-457200">
              <a:buFont typeface="Arial" panose="020B0604020202020204" pitchFamily="34" charset="0"/>
              <a:buChar char="•"/>
            </a:pPr>
            <a:r>
              <a:rPr lang="en-US" sz="2800" dirty="0"/>
              <a:t>The Bible is the guide and free for anyone to read/study/decide for themselves</a:t>
            </a:r>
          </a:p>
        </p:txBody>
      </p:sp>
      <p:pic>
        <p:nvPicPr>
          <p:cNvPr id="5" name="Picture 4">
            <a:extLst>
              <a:ext uri="{FF2B5EF4-FFF2-40B4-BE49-F238E27FC236}">
                <a16:creationId xmlns:a16="http://schemas.microsoft.com/office/drawing/2014/main" id="{5C0E8FC5-E021-F60B-6873-E60DA71ADBDE}"/>
              </a:ext>
            </a:extLst>
          </p:cNvPr>
          <p:cNvPicPr>
            <a:picLocks noChangeAspect="1"/>
          </p:cNvPicPr>
          <p:nvPr/>
        </p:nvPicPr>
        <p:blipFill>
          <a:blip r:embed="rId3"/>
          <a:stretch>
            <a:fillRect/>
          </a:stretch>
        </p:blipFill>
        <p:spPr>
          <a:xfrm>
            <a:off x="7763933" y="0"/>
            <a:ext cx="4335019" cy="6858000"/>
          </a:xfrm>
          <a:prstGeom prst="rect">
            <a:avLst/>
          </a:prstGeom>
        </p:spPr>
      </p:pic>
    </p:spTree>
    <p:extLst>
      <p:ext uri="{BB962C8B-B14F-4D97-AF65-F5344CB8AC3E}">
        <p14:creationId xmlns:p14="http://schemas.microsoft.com/office/powerpoint/2010/main" val="2550434431"/>
      </p:ext>
    </p:extLst>
  </p:cSld>
  <p:clrMapOvr>
    <a:masterClrMapping/>
  </p:clrMapOvr>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14</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3BCD9CE-CAEE-E412-F2E4-B32B5C5FF7D0}"/>
              </a:ext>
            </a:extLst>
          </p:cNvPr>
          <p:cNvSpPr txBox="1"/>
          <p:nvPr/>
        </p:nvSpPr>
        <p:spPr>
          <a:xfrm>
            <a:off x="93049" y="575733"/>
            <a:ext cx="7670884" cy="4278094"/>
          </a:xfrm>
          <a:prstGeom prst="rect">
            <a:avLst/>
          </a:prstGeom>
          <a:noFill/>
        </p:spPr>
        <p:txBody>
          <a:bodyPr wrap="square" rtlCol="0">
            <a:spAutoFit/>
          </a:bodyPr>
          <a:lstStyle/>
          <a:p>
            <a:r>
              <a:rPr lang="en-US" sz="3400" dirty="0"/>
              <a:t>Martin Luther  --  Protest Leader</a:t>
            </a:r>
          </a:p>
          <a:p>
            <a:endParaRPr lang="en-US" sz="3400" dirty="0"/>
          </a:p>
          <a:p>
            <a:pPr marL="742950" lvl="1" indent="-285750">
              <a:buFont typeface="Arial" panose="020B0604020202020204" pitchFamily="34" charset="0"/>
              <a:buChar char="•"/>
            </a:pPr>
            <a:r>
              <a:rPr lang="en-US" sz="3400" dirty="0"/>
              <a:t>Excommunicated in 1521</a:t>
            </a:r>
          </a:p>
          <a:p>
            <a:pPr marL="742950" lvl="1" indent="-285750">
              <a:buFont typeface="Arial" panose="020B0604020202020204" pitchFamily="34" charset="0"/>
              <a:buChar char="•"/>
            </a:pPr>
            <a:r>
              <a:rPr lang="en-US" sz="3400" dirty="0"/>
              <a:t>The Lutheran Church exploded in growth over the next 2 decades</a:t>
            </a:r>
          </a:p>
          <a:p>
            <a:pPr marL="742950" lvl="1" indent="-285750">
              <a:buFont typeface="Arial" panose="020B0604020202020204" pitchFamily="34" charset="0"/>
              <a:buChar char="•"/>
            </a:pPr>
            <a:r>
              <a:rPr lang="en-US" sz="3400" dirty="0"/>
              <a:t>1534 Luther translated the Catholic Bible into German and distributed it widely</a:t>
            </a:r>
          </a:p>
        </p:txBody>
      </p:sp>
      <p:pic>
        <p:nvPicPr>
          <p:cNvPr id="5" name="Picture 4">
            <a:extLst>
              <a:ext uri="{FF2B5EF4-FFF2-40B4-BE49-F238E27FC236}">
                <a16:creationId xmlns:a16="http://schemas.microsoft.com/office/drawing/2014/main" id="{5C0E8FC5-E021-F60B-6873-E60DA71ADBDE}"/>
              </a:ext>
            </a:extLst>
          </p:cNvPr>
          <p:cNvPicPr>
            <a:picLocks noChangeAspect="1"/>
          </p:cNvPicPr>
          <p:nvPr/>
        </p:nvPicPr>
        <p:blipFill>
          <a:blip r:embed="rId3"/>
          <a:stretch>
            <a:fillRect/>
          </a:stretch>
        </p:blipFill>
        <p:spPr>
          <a:xfrm>
            <a:off x="7763933" y="0"/>
            <a:ext cx="4335019" cy="6858000"/>
          </a:xfrm>
          <a:prstGeom prst="rect">
            <a:avLst/>
          </a:prstGeom>
        </p:spPr>
      </p:pic>
    </p:spTree>
    <p:extLst>
      <p:ext uri="{BB962C8B-B14F-4D97-AF65-F5344CB8AC3E}">
        <p14:creationId xmlns:p14="http://schemas.microsoft.com/office/powerpoint/2010/main" val="1657324340"/>
      </p:ext>
    </p:extLst>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15</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3BCD9CE-CAEE-E412-F2E4-B32B5C5FF7D0}"/>
              </a:ext>
            </a:extLst>
          </p:cNvPr>
          <p:cNvSpPr txBox="1"/>
          <p:nvPr/>
        </p:nvSpPr>
        <p:spPr>
          <a:xfrm>
            <a:off x="192947" y="276839"/>
            <a:ext cx="7734649" cy="5601533"/>
          </a:xfrm>
          <a:prstGeom prst="rect">
            <a:avLst/>
          </a:prstGeom>
          <a:noFill/>
        </p:spPr>
        <p:txBody>
          <a:bodyPr wrap="square" rtlCol="0">
            <a:spAutoFit/>
          </a:bodyPr>
          <a:lstStyle/>
          <a:p>
            <a:r>
              <a:rPr lang="en-US" sz="3200" dirty="0"/>
              <a:t>Martin Luther  --  Protest Leader</a:t>
            </a:r>
          </a:p>
          <a:p>
            <a:endParaRPr lang="en-US" dirty="0"/>
          </a:p>
          <a:p>
            <a:pPr lvl="1"/>
            <a:r>
              <a:rPr lang="en-US" sz="2800" dirty="0"/>
              <a:t>Unless I am convinced by the testimony of the Scriptures or by clear reason (</a:t>
            </a:r>
            <a:r>
              <a:rPr lang="en-US" sz="2800" dirty="0">
                <a:solidFill>
                  <a:srgbClr val="FFFF00"/>
                </a:solidFill>
              </a:rPr>
              <a:t>for I do not trust either in the pope or in councils alone, since it is well known that they have often erred and contradicted themselves)</a:t>
            </a:r>
            <a:r>
              <a:rPr lang="en-US" sz="2800" dirty="0"/>
              <a:t>,  I am bound by the Scriptures I have quoted, and my conscience is captive to the Word of God. I cannot and will not recant anything since it is neither safe nor right to go against conscience. May God help me. Amen.</a:t>
            </a:r>
          </a:p>
        </p:txBody>
      </p:sp>
      <p:pic>
        <p:nvPicPr>
          <p:cNvPr id="5" name="Picture 4">
            <a:extLst>
              <a:ext uri="{FF2B5EF4-FFF2-40B4-BE49-F238E27FC236}">
                <a16:creationId xmlns:a16="http://schemas.microsoft.com/office/drawing/2014/main" id="{5C0E8FC5-E021-F60B-6873-E60DA71ADBDE}"/>
              </a:ext>
            </a:extLst>
          </p:cNvPr>
          <p:cNvPicPr>
            <a:picLocks noChangeAspect="1"/>
          </p:cNvPicPr>
          <p:nvPr/>
        </p:nvPicPr>
        <p:blipFill>
          <a:blip r:embed="rId3"/>
          <a:stretch>
            <a:fillRect/>
          </a:stretch>
        </p:blipFill>
        <p:spPr>
          <a:xfrm>
            <a:off x="7763933" y="0"/>
            <a:ext cx="4335019" cy="6858000"/>
          </a:xfrm>
          <a:prstGeom prst="rect">
            <a:avLst/>
          </a:prstGeom>
        </p:spPr>
      </p:pic>
    </p:spTree>
    <p:extLst>
      <p:ext uri="{BB962C8B-B14F-4D97-AF65-F5344CB8AC3E}">
        <p14:creationId xmlns:p14="http://schemas.microsoft.com/office/powerpoint/2010/main" val="4215845158"/>
      </p:ext>
    </p:extLst>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84BD436A-A650-76EF-D284-59C5333ACEF1}"/>
              </a:ext>
            </a:extLst>
          </p:cNvPr>
          <p:cNvPicPr>
            <a:picLocks noChangeAspect="1"/>
          </p:cNvPicPr>
          <p:nvPr/>
        </p:nvPicPr>
        <p:blipFill>
          <a:blip r:embed="rId3"/>
          <a:stretch>
            <a:fillRect/>
          </a:stretch>
        </p:blipFill>
        <p:spPr>
          <a:xfrm>
            <a:off x="5502364" y="1568749"/>
            <a:ext cx="6539478" cy="5249570"/>
          </a:xfrm>
          <a:prstGeom prst="rect">
            <a:avLst/>
          </a:prstGeom>
        </p:spPr>
      </p:pic>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4" name="TextBox 3">
            <a:extLst>
              <a:ext uri="{FF2B5EF4-FFF2-40B4-BE49-F238E27FC236}">
                <a16:creationId xmlns:a16="http://schemas.microsoft.com/office/drawing/2014/main" id="{A3BCD9CE-CAEE-E412-F2E4-B32B5C5FF7D0}"/>
              </a:ext>
            </a:extLst>
          </p:cNvPr>
          <p:cNvSpPr txBox="1"/>
          <p:nvPr/>
        </p:nvSpPr>
        <p:spPr>
          <a:xfrm>
            <a:off x="254000" y="585134"/>
            <a:ext cx="6020965" cy="4031873"/>
          </a:xfrm>
          <a:prstGeom prst="rect">
            <a:avLst/>
          </a:prstGeom>
          <a:noFill/>
        </p:spPr>
        <p:txBody>
          <a:bodyPr wrap="square" rtlCol="0">
            <a:spAutoFit/>
          </a:bodyPr>
          <a:lstStyle/>
          <a:p>
            <a:r>
              <a:rPr lang="en-US" sz="3600" dirty="0"/>
              <a:t>Council of Trent 1545 - 1553</a:t>
            </a:r>
          </a:p>
          <a:p>
            <a:endParaRPr lang="en-US" sz="3600" dirty="0"/>
          </a:p>
          <a:p>
            <a:pPr lvl="1"/>
            <a:r>
              <a:rPr lang="en-US" sz="3600" dirty="0"/>
              <a:t>2 purposes:</a:t>
            </a:r>
          </a:p>
          <a:p>
            <a:pPr lvl="1"/>
            <a:endParaRPr lang="en-US" sz="3600" dirty="0"/>
          </a:p>
          <a:p>
            <a:pPr marL="742950" lvl="1" indent="-285750">
              <a:buFont typeface="Arial" panose="020B0604020202020204" pitchFamily="34" charset="0"/>
              <a:buChar char="•"/>
            </a:pPr>
            <a:r>
              <a:rPr lang="en-US" sz="2800" dirty="0"/>
              <a:t>Condemn the protestant </a:t>
            </a:r>
          </a:p>
          <a:p>
            <a:pPr lvl="1"/>
            <a:r>
              <a:rPr lang="en-US" sz="2800" dirty="0"/>
              <a:t>   movement</a:t>
            </a:r>
          </a:p>
          <a:p>
            <a:pPr marL="742950" lvl="1" indent="-285750">
              <a:buFont typeface="Arial" panose="020B0604020202020204" pitchFamily="34" charset="0"/>
              <a:buChar char="•"/>
            </a:pPr>
            <a:r>
              <a:rPr lang="en-US" sz="2800" dirty="0"/>
              <a:t>Canonize the Apocrypha books</a:t>
            </a:r>
          </a:p>
        </p:txBody>
      </p:sp>
    </p:spTree>
    <p:extLst>
      <p:ext uri="{BB962C8B-B14F-4D97-AF65-F5344CB8AC3E}">
        <p14:creationId xmlns:p14="http://schemas.microsoft.com/office/powerpoint/2010/main" val="193447764"/>
      </p:ext>
    </p:extLst>
  </p:cSld>
  <p:clrMapOvr>
    <a:masterClrMapping/>
  </p:clrMapOvr>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17</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14400" y="1103194"/>
            <a:ext cx="9897533" cy="5509200"/>
          </a:xfrm>
          <a:prstGeom prst="rect">
            <a:avLst/>
          </a:prstGeom>
          <a:noFill/>
        </p:spPr>
        <p:txBody>
          <a:bodyPr wrap="square" rtlCol="0">
            <a:spAutoFit/>
          </a:bodyPr>
          <a:lstStyle/>
          <a:p>
            <a:r>
              <a:rPr lang="en-US" sz="3200" u="sng" dirty="0"/>
              <a:t>The Seven Complete Books</a:t>
            </a:r>
          </a:p>
          <a:p>
            <a:endParaRPr lang="en-US" sz="3200" u="sng" dirty="0"/>
          </a:p>
          <a:p>
            <a:r>
              <a:rPr lang="en-US" sz="3200" u="sng" dirty="0"/>
              <a:t>Tobit</a:t>
            </a:r>
            <a:r>
              <a:rPr lang="en-US" sz="3200" dirty="0"/>
              <a:t>: A narrative about a pious Israelite and his son, Tobias, who is guided by the angel Raphael.</a:t>
            </a:r>
          </a:p>
          <a:p>
            <a:endParaRPr lang="en-US" sz="3200" dirty="0"/>
          </a:p>
          <a:p>
            <a:r>
              <a:rPr lang="en-US" sz="3200" u="sng" dirty="0"/>
              <a:t>Judith</a:t>
            </a:r>
            <a:r>
              <a:rPr lang="en-US" sz="3200" dirty="0"/>
              <a:t>: The story of a brave Jewish widow who saves her city from an invading Assyrian army.</a:t>
            </a:r>
          </a:p>
          <a:p>
            <a:endParaRPr lang="en-US" sz="3200" dirty="0"/>
          </a:p>
          <a:p>
            <a:r>
              <a:rPr lang="en-US" sz="3200" u="sng" dirty="0"/>
              <a:t>Wisdom of Solomon</a:t>
            </a:r>
            <a:r>
              <a:rPr lang="en-US" sz="3200" dirty="0"/>
              <a:t>: A philosophical and theological poetic book focused on righteousness and wisdom.</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Apocrypha Additions  --  1546</a:t>
            </a:r>
          </a:p>
        </p:txBody>
      </p:sp>
    </p:spTree>
    <p:extLst>
      <p:ext uri="{BB962C8B-B14F-4D97-AF65-F5344CB8AC3E}">
        <p14:creationId xmlns:p14="http://schemas.microsoft.com/office/powerpoint/2010/main" val="603456312"/>
      </p:ext>
    </p:extLst>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18</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5016758"/>
          </a:xfrm>
          <a:prstGeom prst="rect">
            <a:avLst/>
          </a:prstGeom>
          <a:noFill/>
        </p:spPr>
        <p:txBody>
          <a:bodyPr wrap="square" rtlCol="0">
            <a:spAutoFit/>
          </a:bodyPr>
          <a:lstStyle/>
          <a:p>
            <a:r>
              <a:rPr lang="en-US" sz="3200" u="sng" dirty="0"/>
              <a:t>The Seven Complete Books</a:t>
            </a:r>
          </a:p>
          <a:p>
            <a:endParaRPr lang="en-US" sz="3200" u="sng" dirty="0"/>
          </a:p>
          <a:p>
            <a:r>
              <a:rPr lang="en-US" sz="3200" u="sng" dirty="0"/>
              <a:t>Sirach (Ecclesiasticus): </a:t>
            </a:r>
            <a:r>
              <a:rPr lang="en-US" sz="3200" dirty="0"/>
              <a:t>A massive collection of ethical teachings, proverbs, and practical life advice.</a:t>
            </a:r>
          </a:p>
          <a:p>
            <a:endParaRPr lang="en-US" sz="3200" dirty="0"/>
          </a:p>
          <a:p>
            <a:r>
              <a:rPr lang="en-US" sz="3200" u="sng" dirty="0"/>
              <a:t>Baruch</a:t>
            </a:r>
            <a:r>
              <a:rPr lang="en-US" sz="3200" dirty="0"/>
              <a:t>: A book attributed to Jeremiah's scribe, which includes a letter warning against idolatry.</a:t>
            </a:r>
          </a:p>
          <a:p>
            <a:endParaRPr lang="en-US" sz="3200" dirty="0"/>
          </a:p>
          <a:p>
            <a:endParaRPr lang="en-US" sz="32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Apocrypha Additions  --  1546</a:t>
            </a:r>
          </a:p>
        </p:txBody>
      </p:sp>
    </p:spTree>
    <p:extLst>
      <p:ext uri="{BB962C8B-B14F-4D97-AF65-F5344CB8AC3E}">
        <p14:creationId xmlns:p14="http://schemas.microsoft.com/office/powerpoint/2010/main" val="2281352663"/>
      </p:ext>
    </p:extLst>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19</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4524315"/>
          </a:xfrm>
          <a:prstGeom prst="rect">
            <a:avLst/>
          </a:prstGeom>
          <a:noFill/>
        </p:spPr>
        <p:txBody>
          <a:bodyPr wrap="square" rtlCol="0">
            <a:spAutoFit/>
          </a:bodyPr>
          <a:lstStyle/>
          <a:p>
            <a:r>
              <a:rPr lang="en-US" sz="3200" u="sng" dirty="0"/>
              <a:t>The Seven Complete Books</a:t>
            </a:r>
          </a:p>
          <a:p>
            <a:endParaRPr lang="en-US" sz="3200" dirty="0"/>
          </a:p>
          <a:p>
            <a:r>
              <a:rPr lang="en-US" sz="3200" dirty="0"/>
              <a:t>1 Maccabees: A historical account detailing the Jewish revolt against the Seleucid Empire.</a:t>
            </a:r>
          </a:p>
          <a:p>
            <a:endParaRPr lang="en-US" sz="3200" dirty="0"/>
          </a:p>
          <a:p>
            <a:r>
              <a:rPr lang="en-US" sz="3200" dirty="0"/>
              <a:t>2 Maccabees: A theological retelling of the same revolt, introducing concepts like praying for the dead.</a:t>
            </a:r>
          </a:p>
          <a:p>
            <a:endParaRPr lang="en-US" sz="3200" dirty="0"/>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Apocrypha Additions  --  1546</a:t>
            </a:r>
          </a:p>
        </p:txBody>
      </p:sp>
    </p:spTree>
    <p:extLst>
      <p:ext uri="{BB962C8B-B14F-4D97-AF65-F5344CB8AC3E}">
        <p14:creationId xmlns:p14="http://schemas.microsoft.com/office/powerpoint/2010/main" val="1916610947"/>
      </p:ext>
    </p:extLst>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20</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5016758"/>
          </a:xfrm>
          <a:prstGeom prst="rect">
            <a:avLst/>
          </a:prstGeom>
          <a:noFill/>
        </p:spPr>
        <p:txBody>
          <a:bodyPr wrap="square" rtlCol="0">
            <a:spAutoFit/>
          </a:bodyPr>
          <a:lstStyle/>
          <a:p>
            <a:r>
              <a:rPr lang="en-US" sz="3200" dirty="0"/>
              <a:t>The Additions to Existing Books</a:t>
            </a:r>
          </a:p>
          <a:p>
            <a:endParaRPr lang="en-US" sz="3200" dirty="0"/>
          </a:p>
          <a:p>
            <a:r>
              <a:rPr lang="en-US" sz="3200" dirty="0"/>
              <a:t>Esther</a:t>
            </a:r>
          </a:p>
          <a:p>
            <a:pPr marL="914400" lvl="1" indent="-457200">
              <a:buFont typeface="Arial" panose="020B0604020202020204" pitchFamily="34" charset="0"/>
              <a:buChar char="•"/>
            </a:pPr>
            <a:r>
              <a:rPr lang="en-US" sz="3200" dirty="0"/>
              <a:t>Six chapters that introduce explicit prayers and references to God</a:t>
            </a:r>
          </a:p>
          <a:p>
            <a:endParaRPr lang="en-US" sz="3200" dirty="0"/>
          </a:p>
          <a:p>
            <a:r>
              <a:rPr lang="en-US" sz="3200" dirty="0"/>
              <a:t>Daniel: Three stories</a:t>
            </a:r>
          </a:p>
          <a:p>
            <a:pPr marL="914400" lvl="1" indent="-457200">
              <a:buFont typeface="Arial" panose="020B0604020202020204" pitchFamily="34" charset="0"/>
              <a:buChar char="•"/>
            </a:pPr>
            <a:r>
              <a:rPr lang="en-US" sz="3200" dirty="0"/>
              <a:t>The Prayer of Azariah and Song of the Three Holy Children, a prayer and hymn sung while inside the fiery furnace.</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Apocrypha Additions  --  1546</a:t>
            </a:r>
          </a:p>
        </p:txBody>
      </p:sp>
    </p:spTree>
    <p:extLst>
      <p:ext uri="{BB962C8B-B14F-4D97-AF65-F5344CB8AC3E}">
        <p14:creationId xmlns:p14="http://schemas.microsoft.com/office/powerpoint/2010/main" val="3973573734"/>
      </p:ext>
    </p:extLst>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Slide Number Placeholder 5"/>
          <p:cNvSpPr txBox="1">
            <a:spLocks noGrp="1"/>
          </p:cNvSpPr>
          <p:nvPr/>
        </p:nvSpPr>
        <p:spPr bwMode="auto">
          <a:xfrm>
            <a:off x="8077200" y="6245225"/>
            <a:ext cx="1981200" cy="476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075" tIns="46038" rIns="92075" bIns="46038"/>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algn="r" eaLnBrk="1" hangingPunct="1"/>
            <a:fld id="{94BDC030-AB98-4DBC-AE03-5874ED648E10}" type="slidenum">
              <a:rPr lang="en-US" altLang="en-US" sz="1200"/>
              <a:pPr algn="r" eaLnBrk="1" hangingPunct="1"/>
              <a:t>21</a:t>
            </a:fld>
            <a:endParaRPr lang="en-US" altLang="en-US" sz="1200"/>
          </a:p>
        </p:txBody>
      </p:sp>
      <p:sp>
        <p:nvSpPr>
          <p:cNvPr id="5123" name="Rectangle 2"/>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4" name="Rectangle 3"/>
          <p:cNvSpPr>
            <a:spLocks noChangeArrowheads="1"/>
          </p:cNvSpPr>
          <p:nvPr/>
        </p:nvSpPr>
        <p:spPr bwMode="auto">
          <a:xfrm>
            <a:off x="4633913" y="2114550"/>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5" name="Rectangle 4"/>
          <p:cNvSpPr>
            <a:spLocks noChangeArrowheads="1"/>
          </p:cNvSpPr>
          <p:nvPr/>
        </p:nvSpPr>
        <p:spPr bwMode="auto">
          <a:xfrm>
            <a:off x="1524000" y="-928688"/>
            <a:ext cx="9144000" cy="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nchor="ct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endParaRPr lang="en-US" altLang="en-US"/>
          </a:p>
        </p:txBody>
      </p:sp>
      <p:sp>
        <p:nvSpPr>
          <p:cNvPr id="5128" name="Rectangle 18"/>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29" name="Rectangle 19"/>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0" name="Rectangle 20"/>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1" name="Rectangle 21"/>
          <p:cNvSpPr>
            <a:spLocks noChangeArrowheads="1"/>
          </p:cNvSpPr>
          <p:nvPr/>
        </p:nvSpPr>
        <p:spPr bwMode="auto">
          <a:xfrm>
            <a:off x="1524000" y="0"/>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5132" name="Rectangle 22"/>
          <p:cNvSpPr>
            <a:spLocks noChangeArrowheads="1"/>
          </p:cNvSpPr>
          <p:nvPr/>
        </p:nvSpPr>
        <p:spPr bwMode="auto">
          <a:xfrm>
            <a:off x="6003925" y="3108325"/>
            <a:ext cx="1841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wrap="none" anchor="ctr">
            <a:spAutoFit/>
          </a:bodyPr>
          <a:lstStyle>
            <a:lvl1pPr>
              <a:defRPr>
                <a:solidFill>
                  <a:schemeClr val="tx1"/>
                </a:solidFill>
                <a:latin typeface="Verdana" pitchFamily="34" charset="0"/>
              </a:defRPr>
            </a:lvl1pPr>
            <a:lvl2pPr marL="742950" indent="-285750">
              <a:defRPr>
                <a:solidFill>
                  <a:schemeClr val="tx1"/>
                </a:solidFill>
                <a:latin typeface="Verdana" pitchFamily="34" charset="0"/>
              </a:defRPr>
            </a:lvl2pPr>
            <a:lvl3pPr marL="1143000" indent="-228600">
              <a:defRPr>
                <a:solidFill>
                  <a:schemeClr val="tx1"/>
                </a:solidFill>
                <a:latin typeface="Verdana" pitchFamily="34" charset="0"/>
              </a:defRPr>
            </a:lvl3pPr>
            <a:lvl4pPr marL="1600200" indent="-228600">
              <a:defRPr>
                <a:solidFill>
                  <a:schemeClr val="tx1"/>
                </a:solidFill>
                <a:latin typeface="Verdana" pitchFamily="34" charset="0"/>
              </a:defRPr>
            </a:lvl4pPr>
            <a:lvl5pPr marL="2057400" indent="-228600">
              <a:defRPr>
                <a:solidFill>
                  <a:schemeClr val="tx1"/>
                </a:solidFill>
                <a:latin typeface="Verdana" pitchFamily="34" charset="0"/>
              </a:defRPr>
            </a:lvl5pPr>
            <a:lvl6pPr marL="2514600" indent="-228600" eaLnBrk="0" fontAlgn="base" hangingPunct="0">
              <a:spcBef>
                <a:spcPct val="0"/>
              </a:spcBef>
              <a:spcAft>
                <a:spcPct val="0"/>
              </a:spcAft>
              <a:defRPr>
                <a:solidFill>
                  <a:schemeClr val="tx1"/>
                </a:solidFill>
                <a:latin typeface="Verdana" pitchFamily="34" charset="0"/>
              </a:defRPr>
            </a:lvl6pPr>
            <a:lvl7pPr marL="2971800" indent="-228600" eaLnBrk="0" fontAlgn="base" hangingPunct="0">
              <a:spcBef>
                <a:spcPct val="0"/>
              </a:spcBef>
              <a:spcAft>
                <a:spcPct val="0"/>
              </a:spcAft>
              <a:defRPr>
                <a:solidFill>
                  <a:schemeClr val="tx1"/>
                </a:solidFill>
                <a:latin typeface="Verdana" pitchFamily="34" charset="0"/>
              </a:defRPr>
            </a:lvl7pPr>
            <a:lvl8pPr marL="3429000" indent="-228600" eaLnBrk="0" fontAlgn="base" hangingPunct="0">
              <a:spcBef>
                <a:spcPct val="0"/>
              </a:spcBef>
              <a:spcAft>
                <a:spcPct val="0"/>
              </a:spcAft>
              <a:defRPr>
                <a:solidFill>
                  <a:schemeClr val="tx1"/>
                </a:solidFill>
                <a:latin typeface="Verdana" pitchFamily="34" charset="0"/>
              </a:defRPr>
            </a:lvl8pPr>
            <a:lvl9pPr marL="3886200" indent="-228600" eaLnBrk="0" fontAlgn="base" hangingPunct="0">
              <a:spcBef>
                <a:spcPct val="0"/>
              </a:spcBef>
              <a:spcAft>
                <a:spcPct val="0"/>
              </a:spcAft>
              <a:defRPr>
                <a:solidFill>
                  <a:schemeClr val="tx1"/>
                </a:solidFill>
                <a:latin typeface="Verdana" pitchFamily="34" charset="0"/>
              </a:defRPr>
            </a:lvl9pPr>
          </a:lstStyle>
          <a:p>
            <a:pPr eaLnBrk="1" hangingPunct="1"/>
            <a:endParaRPr lang="en-US" altLang="en-US">
              <a:latin typeface="Arial" charset="0"/>
            </a:endParaRPr>
          </a:p>
          <a:p>
            <a:endParaRPr lang="en-US" altLang="en-US">
              <a:latin typeface="Arial" charset="0"/>
            </a:endParaRPr>
          </a:p>
        </p:txBody>
      </p:sp>
      <p:sp>
        <p:nvSpPr>
          <p:cNvPr id="3" name="TextBox 2">
            <a:extLst>
              <a:ext uri="{FF2B5EF4-FFF2-40B4-BE49-F238E27FC236}">
                <a16:creationId xmlns:a16="http://schemas.microsoft.com/office/drawing/2014/main" id="{D9050874-D7F1-ABD9-D054-8B688F085ECF}"/>
              </a:ext>
            </a:extLst>
          </p:cNvPr>
          <p:cNvSpPr txBox="1"/>
          <p:nvPr/>
        </p:nvSpPr>
        <p:spPr>
          <a:xfrm>
            <a:off x="922867" y="1315287"/>
            <a:ext cx="9897533" cy="5016758"/>
          </a:xfrm>
          <a:prstGeom prst="rect">
            <a:avLst/>
          </a:prstGeom>
          <a:noFill/>
        </p:spPr>
        <p:txBody>
          <a:bodyPr wrap="square" rtlCol="0">
            <a:spAutoFit/>
          </a:bodyPr>
          <a:lstStyle/>
          <a:p>
            <a:r>
              <a:rPr lang="en-US" sz="3200" dirty="0"/>
              <a:t>The Additions to Existing Books</a:t>
            </a:r>
          </a:p>
          <a:p>
            <a:endParaRPr lang="en-US" sz="3200" dirty="0"/>
          </a:p>
          <a:p>
            <a:r>
              <a:rPr lang="en-US" sz="3200" dirty="0"/>
              <a:t>Daniel: Three stories</a:t>
            </a:r>
          </a:p>
          <a:p>
            <a:pPr marL="914400" lvl="1" indent="-457200">
              <a:buFont typeface="Arial" panose="020B0604020202020204" pitchFamily="34" charset="0"/>
              <a:buChar char="•"/>
            </a:pPr>
            <a:r>
              <a:rPr lang="en-US" sz="3200" dirty="0"/>
              <a:t>Susanna, a story of a virtuous woman falsely accused of adultery, who is vindicated by Daniel's wisdom.</a:t>
            </a:r>
            <a:br>
              <a:rPr lang="en-US" sz="3200" dirty="0"/>
            </a:br>
            <a:endParaRPr lang="en-US" sz="3200" dirty="0"/>
          </a:p>
          <a:p>
            <a:pPr marL="914400" lvl="1" indent="-457200">
              <a:buFont typeface="Arial" panose="020B0604020202020204" pitchFamily="34" charset="0"/>
              <a:buChar char="•"/>
            </a:pPr>
            <a:r>
              <a:rPr lang="en-US" sz="3200" dirty="0"/>
              <a:t>Bel and the Dragon, two comedic and mocking accounts where Daniel exposes the fraud of Babylonian idol worship.</a:t>
            </a:r>
          </a:p>
        </p:txBody>
      </p:sp>
      <p:sp>
        <p:nvSpPr>
          <p:cNvPr id="4" name="TextBox 3">
            <a:extLst>
              <a:ext uri="{FF2B5EF4-FFF2-40B4-BE49-F238E27FC236}">
                <a16:creationId xmlns:a16="http://schemas.microsoft.com/office/drawing/2014/main" id="{AA565DA8-F7A4-707E-4745-FEBB37003148}"/>
              </a:ext>
            </a:extLst>
          </p:cNvPr>
          <p:cNvSpPr txBox="1"/>
          <p:nvPr/>
        </p:nvSpPr>
        <p:spPr>
          <a:xfrm>
            <a:off x="482600" y="245606"/>
            <a:ext cx="9067799" cy="707886"/>
          </a:xfrm>
          <a:prstGeom prst="rect">
            <a:avLst/>
          </a:prstGeom>
          <a:noFill/>
        </p:spPr>
        <p:txBody>
          <a:bodyPr wrap="square">
            <a:spAutoFit/>
          </a:bodyPr>
          <a:lstStyle/>
          <a:p>
            <a:pPr lvl="1"/>
            <a:r>
              <a:rPr lang="en-US" sz="4000" b="1" u="sng" dirty="0">
                <a:latin typeface="Times New Roman" panose="02020603050405020304" pitchFamily="18" charset="0"/>
                <a:cs typeface="Times New Roman" panose="02020603050405020304" pitchFamily="18" charset="0"/>
              </a:rPr>
              <a:t>Apocrypha Additions  --  1546</a:t>
            </a:r>
          </a:p>
        </p:txBody>
      </p:sp>
    </p:spTree>
    <p:extLst>
      <p:ext uri="{BB962C8B-B14F-4D97-AF65-F5344CB8AC3E}">
        <p14:creationId xmlns:p14="http://schemas.microsoft.com/office/powerpoint/2010/main" val="2899706596"/>
      </p:ext>
    </p:extLst>
  </p:cSld>
  <p:clrMapOvr>
    <a:masterClrMapping/>
  </p:clrMapOvr>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Damask">
  <a:themeElements>
    <a:clrScheme name="Damask">
      <a:dk1>
        <a:sysClr val="windowText" lastClr="000000"/>
      </a:dk1>
      <a:lt1>
        <a:sysClr val="window" lastClr="FFFFFF"/>
      </a:lt1>
      <a:dk2>
        <a:srgbClr val="2A5B7F"/>
      </a:dk2>
      <a:lt2>
        <a:srgbClr val="ABDAFC"/>
      </a:lt2>
      <a:accent1>
        <a:srgbClr val="9EC544"/>
      </a:accent1>
      <a:accent2>
        <a:srgbClr val="50BEA3"/>
      </a:accent2>
      <a:accent3>
        <a:srgbClr val="4A9CCC"/>
      </a:accent3>
      <a:accent4>
        <a:srgbClr val="9A66CA"/>
      </a:accent4>
      <a:accent5>
        <a:srgbClr val="C54F71"/>
      </a:accent5>
      <a:accent6>
        <a:srgbClr val="DE9C3C"/>
      </a:accent6>
      <a:hlink>
        <a:srgbClr val="6BA9DA"/>
      </a:hlink>
      <a:folHlink>
        <a:srgbClr val="A0BCD3"/>
      </a:folHlink>
    </a:clrScheme>
    <a:fontScheme name="Damask">
      <a:majorFont>
        <a:latin typeface="Bookman Old Style" panose="02050604050505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Rockwell" panose="020606030202050204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amask">
      <a:fillStyleLst>
        <a:solidFill>
          <a:schemeClr val="phClr"/>
        </a:solidFill>
        <a:gradFill rotWithShape="1">
          <a:gsLst>
            <a:gs pos="0">
              <a:schemeClr val="phClr">
                <a:tint val="48000"/>
                <a:satMod val="105000"/>
                <a:lumMod val="110000"/>
              </a:schemeClr>
            </a:gs>
            <a:gs pos="100000">
              <a:schemeClr val="phClr">
                <a:tint val="78000"/>
                <a:satMod val="109000"/>
                <a:lumMod val="100000"/>
              </a:schemeClr>
            </a:gs>
          </a:gsLst>
          <a:lin ang="5400000" scaled="0"/>
        </a:gradFill>
        <a:gradFill rotWithShape="1">
          <a:gsLst>
            <a:gs pos="0">
              <a:schemeClr val="phClr">
                <a:tint val="94000"/>
                <a:satMod val="100000"/>
                <a:lumMod val="104000"/>
              </a:schemeClr>
            </a:gs>
            <a:gs pos="69000">
              <a:schemeClr val="phClr">
                <a:shade val="86000"/>
                <a:satMod val="130000"/>
                <a:lumMod val="102000"/>
              </a:schemeClr>
            </a:gs>
            <a:gs pos="100000">
              <a:schemeClr val="phClr">
                <a:shade val="72000"/>
                <a:satMod val="130000"/>
                <a:lumMod val="100000"/>
              </a:schemeClr>
            </a:gs>
          </a:gsLst>
          <a:lin ang="5400000" scaled="0"/>
        </a:gradFill>
      </a:fillStyleLst>
      <a:lnStyleLst>
        <a:ln w="12700" cap="flat" cmpd="sng" algn="ctr">
          <a:solidFill>
            <a:schemeClr val="phClr"/>
          </a:solidFill>
          <a:prstDash val="solid"/>
        </a:ln>
        <a:ln w="19050"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outerShdw blurRad="50800" dist="38100" dir="5400000" sy="96000" rotWithShape="0">
              <a:srgbClr val="000000">
                <a:alpha val="54000"/>
              </a:srgbClr>
            </a:outerShdw>
          </a:effectLst>
        </a:effectStyle>
        <a:effectStyle>
          <a:effectLst>
            <a:outerShdw blurRad="76200" dist="38100" dir="5400000" algn="ctr" rotWithShape="0">
              <a:srgbClr val="000000">
                <a:alpha val="76000"/>
              </a:srgbClr>
            </a:outerShdw>
          </a:effectLst>
          <a:scene3d>
            <a:camera prst="orthographicFront">
              <a:rot lat="0" lon="0" rev="0"/>
            </a:camera>
            <a:lightRig rig="balanced" dir="t"/>
          </a:scene3d>
          <a:sp3d prstMaterial="matte">
            <a:bevelT w="25400" h="25400" prst="relaxedInset"/>
          </a:sp3d>
        </a:effectStyle>
      </a:effectStyleLst>
      <a:bgFillStyleLst>
        <a:solidFill>
          <a:schemeClr val="phClr"/>
        </a:solidFill>
        <a:solidFill>
          <a:schemeClr val="phClr">
            <a:tint val="95000"/>
            <a:satMod val="170000"/>
          </a:schemeClr>
        </a:solidFill>
        <a:blipFill rotWithShape="1">
          <a:blip xmlns:r="http://schemas.openxmlformats.org/officeDocument/2006/relationships" r:embed="rId1">
            <a:duotone>
              <a:schemeClr val="phClr">
                <a:shade val="18000"/>
                <a:satMod val="160000"/>
                <a:lumMod val="28000"/>
              </a:schemeClr>
              <a:schemeClr val="phClr">
                <a:tint val="95000"/>
                <a:satMod val="160000"/>
                <a:lumMod val="116000"/>
              </a:schemeClr>
            </a:duotone>
          </a:blip>
          <a:stretch/>
        </a:blipFill>
      </a:bgFillStyleLst>
    </a:fmtScheme>
  </a:themeElements>
  <a:objectDefaults/>
  <a:extraClrSchemeLst/>
  <a:extLst>
    <a:ext uri="{05A4C25C-085E-4340-85A3-A5531E510DB2}">
      <thm15:themeFamily xmlns:thm15="http://schemas.microsoft.com/office/thememl/2012/main" name="Damask" id="{F9A299A0-33D0-4E0F-9F3F-7163E3744208}" vid="{746EEEEA-FB6A-406B-B510-531588D54811}"/>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TM04033921[[fn=Damask]]</Template>
  <TotalTime>21817</TotalTime>
  <Words>1161</Words>
  <Application>Microsoft Office PowerPoint</Application>
  <PresentationFormat>Widescreen</PresentationFormat>
  <Paragraphs>230</Paragraphs>
  <Slides>21</Slides>
  <Notes>20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21</vt:i4>
      </vt:variant>
    </vt:vector>
  </HeadingPairs>
  <TitlesOfParts>
    <vt:vector size="26" baseType="lpstr">
      <vt:lpstr>Arial</vt:lpstr>
      <vt:lpstr>Bookman Old Style</vt:lpstr>
      <vt:lpstr>Rockwell</vt:lpstr>
      <vt:lpstr>Times New Roman</vt:lpstr>
      <vt:lpstr>Damask</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Recommending a Strategy</dc:title>
  <dc:creator>Harrelson Computer</dc:creator>
  <cp:lastModifiedBy>John Harrelson</cp:lastModifiedBy>
  <cp:revision>71</cp:revision>
  <cp:lastPrinted>2026-04-29T00:23:13Z</cp:lastPrinted>
  <dcterms:created xsi:type="dcterms:W3CDTF">1998-04-14T16:29:50Z</dcterms:created>
  <dcterms:modified xsi:type="dcterms:W3CDTF">2026-09-20T20:10:40Z</dcterms:modified>
</cp:coreProperties>
</file>